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56" r:id="rId2"/>
    <p:sldId id="358" r:id="rId3"/>
    <p:sldId id="359" r:id="rId4"/>
    <p:sldId id="352" r:id="rId5"/>
    <p:sldId id="370" r:id="rId6"/>
    <p:sldId id="351" r:id="rId7"/>
    <p:sldId id="349" r:id="rId8"/>
    <p:sldId id="369" r:id="rId9"/>
    <p:sldId id="343" r:id="rId10"/>
    <p:sldId id="361" r:id="rId11"/>
    <p:sldId id="367" r:id="rId12"/>
    <p:sldId id="335" r:id="rId13"/>
    <p:sldId id="336" r:id="rId14"/>
    <p:sldId id="338" r:id="rId15"/>
    <p:sldId id="340" r:id="rId16"/>
    <p:sldId id="371" r:id="rId17"/>
    <p:sldId id="342" r:id="rId18"/>
  </p:sldIdLst>
  <p:sldSz cx="9144000" cy="6858000" type="screen4x3"/>
  <p:notesSz cx="6881813" cy="97107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7900"/>
    <a:srgbClr val="CC0000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081" autoAdjust="0"/>
    <p:restoredTop sz="92419" autoAdjust="0"/>
  </p:normalViewPr>
  <p:slideViewPr>
    <p:cSldViewPr>
      <p:cViewPr varScale="1">
        <p:scale>
          <a:sx n="63" d="100"/>
          <a:sy n="63" d="100"/>
        </p:scale>
        <p:origin x="70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488" y="0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488" y="9224963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B5DACA1E-C385-4E7A-B1D2-B800C548CFF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0488" y="0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8663"/>
            <a:ext cx="4856163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613275"/>
            <a:ext cx="504666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0488" y="9224963"/>
            <a:ext cx="29813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142B207B-DFDA-479B-8EF0-6CEE9CDFA7C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E4E009B-4DD4-40C5-8AB4-3426B0BA84BF}" type="slidenum">
              <a:rPr lang="cs-CZ" altLang="cs-CZ" sz="1200" b="0" smtClean="0"/>
              <a:pPr/>
              <a:t>1</a:t>
            </a:fld>
            <a:endParaRPr lang="cs-CZ" altLang="cs-CZ" sz="1200" b="0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Ladies and gentlemen, </a:t>
            </a:r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My name is Ivana Křížová and I would like to present our secondary medical school and medical college.</a:t>
            </a:r>
          </a:p>
          <a:p>
            <a:pPr eaLnBrk="1" hangingPunct="1"/>
            <a:r>
              <a:rPr lang="cs-CZ" altLang="cs-CZ" smtClean="0"/>
              <a:t> 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   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cs-CZ" smtClean="0"/>
              <a:t>Our secondary medical school and medical college has a long tradition. </a:t>
            </a:r>
          </a:p>
          <a:p>
            <a:pPr eaLnBrk="1" hangingPunct="1"/>
            <a:r>
              <a:rPr lang="en-GB" altLang="cs-CZ" smtClean="0"/>
              <a:t>We are the biggest medical school in the West of the Czech Republic with an utmost offer of study programmes.</a:t>
            </a:r>
          </a:p>
          <a:p>
            <a:pPr eaLnBrk="1" hangingPunct="1"/>
            <a:r>
              <a:rPr lang="en-GB" altLang="cs-CZ" smtClean="0"/>
              <a:t>Our school was founded in 1943. We celebrated the 70th anniversary of the school foundation in 2013.</a:t>
            </a:r>
          </a:p>
          <a:p>
            <a:pPr eaLnBrk="1" hangingPunct="1"/>
            <a:r>
              <a:rPr lang="en-GB" altLang="cs-CZ" smtClean="0"/>
              <a:t>This year 550 pupils and 370 students study at our school. We have 80 internal employees</a:t>
            </a:r>
            <a:r>
              <a:rPr lang="cs-CZ" altLang="cs-CZ" smtClean="0"/>
              <a:t> </a:t>
            </a:r>
            <a:r>
              <a:rPr lang="en-GB" altLang="cs-CZ" smtClean="0"/>
              <a:t>and 70 </a:t>
            </a:r>
            <a:r>
              <a:rPr lang="cs-CZ" altLang="cs-CZ" smtClean="0"/>
              <a:t>teachers </a:t>
            </a:r>
            <a:r>
              <a:rPr lang="en-GB" altLang="cs-CZ" smtClean="0"/>
              <a:t>– especially</a:t>
            </a:r>
            <a:r>
              <a:rPr lang="cs-CZ" altLang="cs-CZ" smtClean="0"/>
              <a:t> acclaimed experts from various </a:t>
            </a:r>
            <a:r>
              <a:rPr lang="en-GB" altLang="cs-CZ" smtClean="0"/>
              <a:t>medical</a:t>
            </a:r>
            <a:r>
              <a:rPr lang="cs-CZ" altLang="cs-CZ" smtClean="0"/>
              <a:t> </a:t>
            </a:r>
            <a:r>
              <a:rPr lang="en-GB" altLang="cs-CZ" smtClean="0"/>
              <a:t>institutions</a:t>
            </a:r>
            <a:r>
              <a:rPr lang="cs-CZ" altLang="cs-CZ" smtClean="0"/>
              <a:t>. </a:t>
            </a:r>
            <a:r>
              <a:rPr lang="en-GB" altLang="cs-CZ" smtClean="0"/>
              <a:t> </a:t>
            </a:r>
          </a:p>
          <a:p>
            <a:pPr eaLnBrk="1" hangingPunct="1"/>
            <a:r>
              <a:rPr lang="cs-CZ" altLang="cs-CZ" smtClean="0"/>
              <a:t>Secondary school leavers continue their studies at medical colleges or universities. </a:t>
            </a:r>
            <a:r>
              <a:rPr lang="en-GB" altLang="cs-CZ" smtClean="0"/>
              <a:t>90 % </a:t>
            </a:r>
            <a:r>
              <a:rPr lang="cs-CZ" altLang="cs-CZ" smtClean="0"/>
              <a:t>of our medical college graduates start their proffesional carrier after graduation. </a:t>
            </a:r>
            <a:endParaRPr lang="en-GB" altLang="cs-CZ" smtClean="0"/>
          </a:p>
          <a:p>
            <a:pPr eaLnBrk="1" hangingPunct="1"/>
            <a:r>
              <a:rPr lang="cs-CZ" altLang="cs-CZ" smtClean="0"/>
              <a:t>Our professional equipped school cooperates with social partners like Faculty Hospital Pilsen, Medical Faculty of Charles University in Pilsen, Westbohemian University in Pilsen, hospital</a:t>
            </a:r>
            <a:r>
              <a:rPr lang="en-GB" altLang="cs-CZ" smtClean="0"/>
              <a:t> Privamed,  </a:t>
            </a:r>
            <a:r>
              <a:rPr lang="cs-CZ" altLang="cs-CZ" smtClean="0"/>
              <a:t>Child </a:t>
            </a:r>
            <a:r>
              <a:rPr lang="en-GB" altLang="cs-CZ" smtClean="0"/>
              <a:t>centr</a:t>
            </a:r>
            <a:r>
              <a:rPr lang="cs-CZ" altLang="cs-CZ" smtClean="0"/>
              <a:t>e Pilsen</a:t>
            </a:r>
            <a:r>
              <a:rPr lang="en-GB" altLang="cs-CZ" smtClean="0"/>
              <a:t>, </a:t>
            </a:r>
            <a:r>
              <a:rPr lang="cs-CZ" altLang="cs-CZ" smtClean="0"/>
              <a:t>St. George Hospital and other</a:t>
            </a:r>
            <a:r>
              <a:rPr lang="en-GB" altLang="cs-CZ" smtClean="0"/>
              <a:t> 200 </a:t>
            </a:r>
            <a:r>
              <a:rPr lang="cs-CZ" altLang="cs-CZ" smtClean="0"/>
              <a:t>contract social partners.</a:t>
            </a:r>
            <a:r>
              <a:rPr lang="en-GB" altLang="cs-CZ" smtClean="0"/>
              <a:t> </a:t>
            </a:r>
          </a:p>
          <a:p>
            <a:pPr eaLnBrk="1" hangingPunct="1"/>
            <a:r>
              <a:rPr lang="en-GB" altLang="cs-CZ" smtClean="0"/>
              <a:t> </a:t>
            </a:r>
            <a:endParaRPr lang="en-GB" altLang="cs-CZ" sz="900" b="1" smtClean="0"/>
          </a:p>
          <a:p>
            <a:pPr eaLnBrk="1" hangingPunct="1"/>
            <a:endParaRPr lang="en-GB" altLang="cs-CZ" smtClean="0"/>
          </a:p>
          <a:p>
            <a:pPr eaLnBrk="1" hangingPunct="1"/>
            <a:endParaRPr lang="en-GB" altLang="cs-CZ" smtClean="0"/>
          </a:p>
          <a:p>
            <a:endParaRPr lang="cs-CZ" altLang="cs-CZ" smtClean="0"/>
          </a:p>
        </p:txBody>
      </p:sp>
      <p:sp>
        <p:nvSpPr>
          <p:cNvPr id="92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A82B50-A55D-4EB8-80A3-34E2871FCC58}" type="slidenum">
              <a:rPr lang="cs-CZ" altLang="cs-CZ" sz="1200" b="0" smtClean="0"/>
              <a:pPr/>
              <a:t>2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1536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E61B843-BB1B-4768-86EF-2FA088898B12}" type="slidenum">
              <a:rPr lang="cs-CZ" altLang="cs-CZ" sz="1200" b="0" smtClean="0"/>
              <a:pPr/>
              <a:t>4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8A85127-4768-4265-A8E5-71D0226BE838}" type="slidenum">
              <a:rPr lang="cs-CZ" altLang="cs-CZ" sz="1200" b="0" smtClean="0"/>
              <a:pPr/>
              <a:t>15</a:t>
            </a:fld>
            <a:endParaRPr lang="cs-CZ" altLang="cs-CZ" sz="1200" b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cs-CZ" dirty="0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8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303511 w 4848"/>
                  <a:gd name="T1" fmla="*/ 2147483646 h 432"/>
                  <a:gd name="T2" fmla="*/ 0 w 4848"/>
                  <a:gd name="T3" fmla="*/ 2147483646 h 432"/>
                  <a:gd name="T4" fmla="*/ 0 w 4848"/>
                  <a:gd name="T5" fmla="*/ 0 h 432"/>
                  <a:gd name="T6" fmla="*/ 303511 w 4848"/>
                  <a:gd name="T7" fmla="*/ 0 h 432"/>
                  <a:gd name="T8" fmla="*/ 303511 w 4848"/>
                  <a:gd name="T9" fmla="*/ 2147483646 h 4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9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38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100 w 15"/>
                    <a:gd name="T1" fmla="*/ 3 h 23"/>
                    <a:gd name="T2" fmla="*/ 299 w 15"/>
                    <a:gd name="T3" fmla="*/ 3 h 23"/>
                    <a:gd name="T4" fmla="*/ 264 w 15"/>
                    <a:gd name="T5" fmla="*/ 3 h 23"/>
                    <a:gd name="T6" fmla="*/ 100 w 15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9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3 h 23"/>
                    <a:gd name="T2" fmla="*/ 40 w 20"/>
                    <a:gd name="T3" fmla="*/ 3 h 23"/>
                    <a:gd name="T4" fmla="*/ 7 w 20"/>
                    <a:gd name="T5" fmla="*/ 3 h 23"/>
                    <a:gd name="T6" fmla="*/ 3 w 20"/>
                    <a:gd name="T7" fmla="*/ 3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0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40 w 30"/>
                    <a:gd name="T1" fmla="*/ 2 h 42"/>
                    <a:gd name="T2" fmla="*/ 8 w 30"/>
                    <a:gd name="T3" fmla="*/ 2 h 42"/>
                    <a:gd name="T4" fmla="*/ 0 w 30"/>
                    <a:gd name="T5" fmla="*/ 2 h 42"/>
                    <a:gd name="T6" fmla="*/ 40 w 30"/>
                    <a:gd name="T7" fmla="*/ 2 h 42"/>
                    <a:gd name="T8" fmla="*/ 63 w 30"/>
                    <a:gd name="T9" fmla="*/ 2 h 42"/>
                    <a:gd name="T10" fmla="*/ 59 w 30"/>
                    <a:gd name="T11" fmla="*/ 2 h 42"/>
                    <a:gd name="T12" fmla="*/ 40 w 30"/>
                    <a:gd name="T13" fmla="*/ 2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1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2 h 16"/>
                    <a:gd name="T2" fmla="*/ 3 w 25"/>
                    <a:gd name="T3" fmla="*/ 2 h 16"/>
                    <a:gd name="T4" fmla="*/ 15 w 25"/>
                    <a:gd name="T5" fmla="*/ 0 h 16"/>
                    <a:gd name="T6" fmla="*/ 15 w 25"/>
                    <a:gd name="T7" fmla="*/ 2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2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3 h 46"/>
                    <a:gd name="T2" fmla="*/ 30 w 65"/>
                    <a:gd name="T3" fmla="*/ 3 h 46"/>
                    <a:gd name="T4" fmla="*/ 42 w 65"/>
                    <a:gd name="T5" fmla="*/ 0 h 46"/>
                    <a:gd name="T6" fmla="*/ 58 w 65"/>
                    <a:gd name="T7" fmla="*/ 3 h 46"/>
                    <a:gd name="T8" fmla="*/ 32 w 65"/>
                    <a:gd name="T9" fmla="*/ 3 h 46"/>
                    <a:gd name="T10" fmla="*/ 12 w 65"/>
                    <a:gd name="T11" fmla="*/ 3 h 46"/>
                    <a:gd name="T12" fmla="*/ 8 w 65"/>
                    <a:gd name="T13" fmla="*/ 3 h 46"/>
                    <a:gd name="T14" fmla="*/ 12 w 65"/>
                    <a:gd name="T15" fmla="*/ 3 h 46"/>
                    <a:gd name="T16" fmla="*/ 14 w 65"/>
                    <a:gd name="T17" fmla="*/ 3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3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2 h 47"/>
                    <a:gd name="T2" fmla="*/ 18 w 69"/>
                    <a:gd name="T3" fmla="*/ 2 h 47"/>
                    <a:gd name="T4" fmla="*/ 34 w 69"/>
                    <a:gd name="T5" fmla="*/ 1 h 47"/>
                    <a:gd name="T6" fmla="*/ 40 w 69"/>
                    <a:gd name="T7" fmla="*/ 2 h 47"/>
                    <a:gd name="T8" fmla="*/ 34 w 69"/>
                    <a:gd name="T9" fmla="*/ 2 h 47"/>
                    <a:gd name="T10" fmla="*/ 28 w 69"/>
                    <a:gd name="T11" fmla="*/ 2 h 47"/>
                    <a:gd name="T12" fmla="*/ 22 w 69"/>
                    <a:gd name="T13" fmla="*/ 2 h 47"/>
                    <a:gd name="T14" fmla="*/ 16 w 69"/>
                    <a:gd name="T15" fmla="*/ 2 h 47"/>
                    <a:gd name="T16" fmla="*/ 12 w 69"/>
                    <a:gd name="T17" fmla="*/ 2 h 47"/>
                    <a:gd name="T18" fmla="*/ 0 w 69"/>
                    <a:gd name="T19" fmla="*/ 2 h 47"/>
                    <a:gd name="T20" fmla="*/ 0 w 69"/>
                    <a:gd name="T21" fmla="*/ 2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4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2 h 277"/>
                    <a:gd name="T2" fmla="*/ 36 w 355"/>
                    <a:gd name="T3" fmla="*/ 2 h 277"/>
                    <a:gd name="T4" fmla="*/ 46 w 355"/>
                    <a:gd name="T5" fmla="*/ 2 h 277"/>
                    <a:gd name="T6" fmla="*/ 76 w 355"/>
                    <a:gd name="T7" fmla="*/ 2 h 277"/>
                    <a:gd name="T8" fmla="*/ 92 w 355"/>
                    <a:gd name="T9" fmla="*/ 2 h 277"/>
                    <a:gd name="T10" fmla="*/ 122 w 355"/>
                    <a:gd name="T11" fmla="*/ 2 h 277"/>
                    <a:gd name="T12" fmla="*/ 136 w 355"/>
                    <a:gd name="T13" fmla="*/ 2 h 277"/>
                    <a:gd name="T14" fmla="*/ 148 w 355"/>
                    <a:gd name="T15" fmla="*/ 2 h 277"/>
                    <a:gd name="T16" fmla="*/ 154 w 355"/>
                    <a:gd name="T17" fmla="*/ 2 h 277"/>
                    <a:gd name="T18" fmla="*/ 176 w 355"/>
                    <a:gd name="T19" fmla="*/ 2 h 277"/>
                    <a:gd name="T20" fmla="*/ 170 w 355"/>
                    <a:gd name="T21" fmla="*/ 2 h 277"/>
                    <a:gd name="T22" fmla="*/ 177 w 355"/>
                    <a:gd name="T23" fmla="*/ 2 h 277"/>
                    <a:gd name="T24" fmla="*/ 177 w 355"/>
                    <a:gd name="T25" fmla="*/ 2 h 277"/>
                    <a:gd name="T26" fmla="*/ 192 w 355"/>
                    <a:gd name="T27" fmla="*/ 2 h 277"/>
                    <a:gd name="T28" fmla="*/ 212 w 355"/>
                    <a:gd name="T29" fmla="*/ 2 h 277"/>
                    <a:gd name="T30" fmla="*/ 230 w 355"/>
                    <a:gd name="T31" fmla="*/ 2 h 277"/>
                    <a:gd name="T32" fmla="*/ 248 w 355"/>
                    <a:gd name="T33" fmla="*/ 2 h 277"/>
                    <a:gd name="T34" fmla="*/ 272 w 355"/>
                    <a:gd name="T35" fmla="*/ 2 h 277"/>
                    <a:gd name="T36" fmla="*/ 290 w 355"/>
                    <a:gd name="T37" fmla="*/ 2 h 277"/>
                    <a:gd name="T38" fmla="*/ 328 w 355"/>
                    <a:gd name="T39" fmla="*/ 2 h 277"/>
                    <a:gd name="T40" fmla="*/ 318 w 355"/>
                    <a:gd name="T41" fmla="*/ 2 h 277"/>
                    <a:gd name="T42" fmla="*/ 298 w 355"/>
                    <a:gd name="T43" fmla="*/ 2 h 277"/>
                    <a:gd name="T44" fmla="*/ 276 w 355"/>
                    <a:gd name="T45" fmla="*/ 2 h 277"/>
                    <a:gd name="T46" fmla="*/ 264 w 355"/>
                    <a:gd name="T47" fmla="*/ 2 h 277"/>
                    <a:gd name="T48" fmla="*/ 228 w 355"/>
                    <a:gd name="T49" fmla="*/ 2 h 277"/>
                    <a:gd name="T50" fmla="*/ 210 w 355"/>
                    <a:gd name="T51" fmla="*/ 2 h 277"/>
                    <a:gd name="T52" fmla="*/ 172 w 355"/>
                    <a:gd name="T53" fmla="*/ 2 h 277"/>
                    <a:gd name="T54" fmla="*/ 160 w 355"/>
                    <a:gd name="T55" fmla="*/ 2 h 277"/>
                    <a:gd name="T56" fmla="*/ 126 w 355"/>
                    <a:gd name="T57" fmla="*/ 2 h 277"/>
                    <a:gd name="T58" fmla="*/ 108 w 355"/>
                    <a:gd name="T59" fmla="*/ 2 h 277"/>
                    <a:gd name="T60" fmla="*/ 94 w 355"/>
                    <a:gd name="T61" fmla="*/ 2 h 277"/>
                    <a:gd name="T62" fmla="*/ 68 w 355"/>
                    <a:gd name="T63" fmla="*/ 2 h 277"/>
                    <a:gd name="T64" fmla="*/ 64 w 355"/>
                    <a:gd name="T65" fmla="*/ 2 h 277"/>
                    <a:gd name="T66" fmla="*/ 58 w 355"/>
                    <a:gd name="T67" fmla="*/ 2 h 277"/>
                    <a:gd name="T68" fmla="*/ 54 w 355"/>
                    <a:gd name="T69" fmla="*/ 2 h 277"/>
                    <a:gd name="T70" fmla="*/ 38 w 355"/>
                    <a:gd name="T71" fmla="*/ 2 h 277"/>
                    <a:gd name="T72" fmla="*/ 20 w 355"/>
                    <a:gd name="T73" fmla="*/ 2 h 277"/>
                    <a:gd name="T74" fmla="*/ 4 w 355"/>
                    <a:gd name="T75" fmla="*/ 2 h 277"/>
                    <a:gd name="T76" fmla="*/ 10 w 355"/>
                    <a:gd name="T77" fmla="*/ 2 h 277"/>
                    <a:gd name="T78" fmla="*/ 10 w 355"/>
                    <a:gd name="T79" fmla="*/ 2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5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2 h 206"/>
                    <a:gd name="T2" fmla="*/ 66 w 156"/>
                    <a:gd name="T3" fmla="*/ 2 h 206"/>
                    <a:gd name="T4" fmla="*/ 68 w 156"/>
                    <a:gd name="T5" fmla="*/ 2 h 206"/>
                    <a:gd name="T6" fmla="*/ 104 w 156"/>
                    <a:gd name="T7" fmla="*/ 2 h 206"/>
                    <a:gd name="T8" fmla="*/ 130 w 156"/>
                    <a:gd name="T9" fmla="*/ 2 h 206"/>
                    <a:gd name="T10" fmla="*/ 136 w 156"/>
                    <a:gd name="T11" fmla="*/ 2 h 206"/>
                    <a:gd name="T12" fmla="*/ 148 w 156"/>
                    <a:gd name="T13" fmla="*/ 0 h 206"/>
                    <a:gd name="T14" fmla="*/ 174 w 156"/>
                    <a:gd name="T15" fmla="*/ 2 h 206"/>
                    <a:gd name="T16" fmla="*/ 170 w 156"/>
                    <a:gd name="T17" fmla="*/ 2 h 206"/>
                    <a:gd name="T18" fmla="*/ 150 w 156"/>
                    <a:gd name="T19" fmla="*/ 2 h 206"/>
                    <a:gd name="T20" fmla="*/ 156 w 156"/>
                    <a:gd name="T21" fmla="*/ 2 h 206"/>
                    <a:gd name="T22" fmla="*/ 166 w 156"/>
                    <a:gd name="T23" fmla="*/ 2 h 206"/>
                    <a:gd name="T24" fmla="*/ 170 w 156"/>
                    <a:gd name="T25" fmla="*/ 2 h 206"/>
                    <a:gd name="T26" fmla="*/ 152 w 156"/>
                    <a:gd name="T27" fmla="*/ 2 h 206"/>
                    <a:gd name="T28" fmla="*/ 140 w 156"/>
                    <a:gd name="T29" fmla="*/ 2 h 206"/>
                    <a:gd name="T30" fmla="*/ 128 w 156"/>
                    <a:gd name="T31" fmla="*/ 2 h 206"/>
                    <a:gd name="T32" fmla="*/ 124 w 156"/>
                    <a:gd name="T33" fmla="*/ 2 h 206"/>
                    <a:gd name="T34" fmla="*/ 112 w 156"/>
                    <a:gd name="T35" fmla="*/ 2 h 206"/>
                    <a:gd name="T36" fmla="*/ 106 w 156"/>
                    <a:gd name="T37" fmla="*/ 2 h 206"/>
                    <a:gd name="T38" fmla="*/ 76 w 156"/>
                    <a:gd name="T39" fmla="*/ 2 h 206"/>
                    <a:gd name="T40" fmla="*/ 72 w 156"/>
                    <a:gd name="T41" fmla="*/ 2 h 206"/>
                    <a:gd name="T42" fmla="*/ 60 w 156"/>
                    <a:gd name="T43" fmla="*/ 2 h 206"/>
                    <a:gd name="T44" fmla="*/ 42 w 156"/>
                    <a:gd name="T45" fmla="*/ 2 h 206"/>
                    <a:gd name="T46" fmla="*/ 28 w 156"/>
                    <a:gd name="T47" fmla="*/ 2 h 206"/>
                    <a:gd name="T48" fmla="*/ 10 w 156"/>
                    <a:gd name="T49" fmla="*/ 2 h 206"/>
                    <a:gd name="T50" fmla="*/ 4 w 156"/>
                    <a:gd name="T51" fmla="*/ 2 h 206"/>
                    <a:gd name="T52" fmla="*/ 0 w 156"/>
                    <a:gd name="T53" fmla="*/ 2 h 206"/>
                    <a:gd name="T54" fmla="*/ 20 w 156"/>
                    <a:gd name="T55" fmla="*/ 2 h 206"/>
                    <a:gd name="T56" fmla="*/ 32 w 156"/>
                    <a:gd name="T57" fmla="*/ 2 h 206"/>
                    <a:gd name="T58" fmla="*/ 34 w 156"/>
                    <a:gd name="T59" fmla="*/ 2 h 206"/>
                    <a:gd name="T60" fmla="*/ 52 w 156"/>
                    <a:gd name="T61" fmla="*/ 2 h 206"/>
                    <a:gd name="T62" fmla="*/ 54 w 156"/>
                    <a:gd name="T63" fmla="*/ 2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 h 38"/>
                    <a:gd name="T2" fmla="*/ 18 w 109"/>
                    <a:gd name="T3" fmla="*/ 3 h 38"/>
                    <a:gd name="T4" fmla="*/ 46 w 109"/>
                    <a:gd name="T5" fmla="*/ 3 h 38"/>
                    <a:gd name="T6" fmla="*/ 96 w 109"/>
                    <a:gd name="T7" fmla="*/ 3 h 38"/>
                    <a:gd name="T8" fmla="*/ 114 w 109"/>
                    <a:gd name="T9" fmla="*/ 0 h 38"/>
                    <a:gd name="T10" fmla="*/ 100 w 109"/>
                    <a:gd name="T11" fmla="*/ 3 h 38"/>
                    <a:gd name="T12" fmla="*/ 84 w 109"/>
                    <a:gd name="T13" fmla="*/ 3 h 38"/>
                    <a:gd name="T14" fmla="*/ 42 w 109"/>
                    <a:gd name="T15" fmla="*/ 3 h 38"/>
                    <a:gd name="T16" fmla="*/ 14 w 109"/>
                    <a:gd name="T17" fmla="*/ 3 h 38"/>
                    <a:gd name="T18" fmla="*/ 4 w 109"/>
                    <a:gd name="T19" fmla="*/ 3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7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2 h 104"/>
                    <a:gd name="T2" fmla="*/ 18 w 76"/>
                    <a:gd name="T3" fmla="*/ 0 h 104"/>
                    <a:gd name="T4" fmla="*/ 34 w 76"/>
                    <a:gd name="T5" fmla="*/ 2 h 104"/>
                    <a:gd name="T6" fmla="*/ 38 w 76"/>
                    <a:gd name="T7" fmla="*/ 2 h 104"/>
                    <a:gd name="T8" fmla="*/ 38 w 76"/>
                    <a:gd name="T9" fmla="*/ 2 h 104"/>
                    <a:gd name="T10" fmla="*/ 38 w 76"/>
                    <a:gd name="T11" fmla="*/ 2 h 104"/>
                    <a:gd name="T12" fmla="*/ 38 w 76"/>
                    <a:gd name="T13" fmla="*/ 2 h 104"/>
                    <a:gd name="T14" fmla="*/ 38 w 76"/>
                    <a:gd name="T15" fmla="*/ 2 h 104"/>
                    <a:gd name="T16" fmla="*/ 34 w 76"/>
                    <a:gd name="T17" fmla="*/ 2 h 104"/>
                    <a:gd name="T18" fmla="*/ 22 w 76"/>
                    <a:gd name="T19" fmla="*/ 2 h 104"/>
                    <a:gd name="T20" fmla="*/ 28 w 76"/>
                    <a:gd name="T21" fmla="*/ 2 h 104"/>
                    <a:gd name="T22" fmla="*/ 30 w 76"/>
                    <a:gd name="T23" fmla="*/ 2 h 104"/>
                    <a:gd name="T24" fmla="*/ 20 w 76"/>
                    <a:gd name="T25" fmla="*/ 2 h 104"/>
                    <a:gd name="T26" fmla="*/ 12 w 76"/>
                    <a:gd name="T27" fmla="*/ 2 h 104"/>
                    <a:gd name="T28" fmla="*/ 8 w 76"/>
                    <a:gd name="T29" fmla="*/ 2 h 104"/>
                    <a:gd name="T30" fmla="*/ 0 w 76"/>
                    <a:gd name="T31" fmla="*/ 2 h 104"/>
                    <a:gd name="T32" fmla="*/ 2 w 76"/>
                    <a:gd name="T33" fmla="*/ 2 h 104"/>
                    <a:gd name="T34" fmla="*/ 8 w 76"/>
                    <a:gd name="T35" fmla="*/ 2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8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 h 61"/>
                    <a:gd name="T2" fmla="*/ 13 w 37"/>
                    <a:gd name="T3" fmla="*/ 0 h 61"/>
                    <a:gd name="T4" fmla="*/ 15 w 37"/>
                    <a:gd name="T5" fmla="*/ 2 h 61"/>
                    <a:gd name="T6" fmla="*/ 37 w 37"/>
                    <a:gd name="T7" fmla="*/ 2 h 61"/>
                    <a:gd name="T8" fmla="*/ 19 w 37"/>
                    <a:gd name="T9" fmla="*/ 2 h 61"/>
                    <a:gd name="T10" fmla="*/ 5 w 37"/>
                    <a:gd name="T11" fmla="*/ 2 h 61"/>
                    <a:gd name="T12" fmla="*/ 1 w 37"/>
                    <a:gd name="T13" fmla="*/ 2 h 61"/>
                    <a:gd name="T14" fmla="*/ 3 w 37"/>
                    <a:gd name="T15" fmla="*/ 2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49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12 w 49"/>
                    <a:gd name="T3" fmla="*/ 0 h 29"/>
                    <a:gd name="T4" fmla="*/ 18 w 49"/>
                    <a:gd name="T5" fmla="*/ 2 h 29"/>
                    <a:gd name="T6" fmla="*/ 12 w 49"/>
                    <a:gd name="T7" fmla="*/ 2 h 29"/>
                    <a:gd name="T8" fmla="*/ 3 w 49"/>
                    <a:gd name="T9" fmla="*/ 2 h 29"/>
                    <a:gd name="T10" fmla="*/ 7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0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4 h 48"/>
                    <a:gd name="T2" fmla="*/ 15 w 61"/>
                    <a:gd name="T3" fmla="*/ 4 h 48"/>
                    <a:gd name="T4" fmla="*/ 3 w 61"/>
                    <a:gd name="T5" fmla="*/ 4 h 48"/>
                    <a:gd name="T6" fmla="*/ 13 w 61"/>
                    <a:gd name="T7" fmla="*/ 4 h 48"/>
                    <a:gd name="T8" fmla="*/ 25 w 61"/>
                    <a:gd name="T9" fmla="*/ 0 h 48"/>
                    <a:gd name="T10" fmla="*/ 49 w 61"/>
                    <a:gd name="T11" fmla="*/ 4 h 48"/>
                    <a:gd name="T12" fmla="*/ 53 w 61"/>
                    <a:gd name="T13" fmla="*/ 4 h 48"/>
                    <a:gd name="T14" fmla="*/ 61 w 61"/>
                    <a:gd name="T15" fmla="*/ 4 h 48"/>
                    <a:gd name="T16" fmla="*/ 41 w 61"/>
                    <a:gd name="T17" fmla="*/ 4 h 48"/>
                    <a:gd name="T18" fmla="*/ 23 w 61"/>
                    <a:gd name="T19" fmla="*/ 4 h 48"/>
                    <a:gd name="T20" fmla="*/ 21 w 61"/>
                    <a:gd name="T21" fmla="*/ 4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1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 h 182"/>
                    <a:gd name="T2" fmla="*/ 36 w 286"/>
                    <a:gd name="T3" fmla="*/ 2 h 182"/>
                    <a:gd name="T4" fmla="*/ 26 w 286"/>
                    <a:gd name="T5" fmla="*/ 2 h 182"/>
                    <a:gd name="T6" fmla="*/ 0 w 286"/>
                    <a:gd name="T7" fmla="*/ 2 h 182"/>
                    <a:gd name="T8" fmla="*/ 10 w 286"/>
                    <a:gd name="T9" fmla="*/ 2 h 182"/>
                    <a:gd name="T10" fmla="*/ 16 w 286"/>
                    <a:gd name="T11" fmla="*/ 2 h 182"/>
                    <a:gd name="T12" fmla="*/ 24 w 286"/>
                    <a:gd name="T13" fmla="*/ 2 h 182"/>
                    <a:gd name="T14" fmla="*/ 30 w 286"/>
                    <a:gd name="T15" fmla="*/ 2 h 182"/>
                    <a:gd name="T16" fmla="*/ 48 w 286"/>
                    <a:gd name="T17" fmla="*/ 2 h 182"/>
                    <a:gd name="T18" fmla="*/ 70 w 286"/>
                    <a:gd name="T19" fmla="*/ 2 h 182"/>
                    <a:gd name="T20" fmla="*/ 88 w 286"/>
                    <a:gd name="T21" fmla="*/ 2 h 182"/>
                    <a:gd name="T22" fmla="*/ 106 w 286"/>
                    <a:gd name="T23" fmla="*/ 2 h 182"/>
                    <a:gd name="T24" fmla="*/ 104 w 286"/>
                    <a:gd name="T25" fmla="*/ 2 h 182"/>
                    <a:gd name="T26" fmla="*/ 98 w 286"/>
                    <a:gd name="T27" fmla="*/ 2 h 182"/>
                    <a:gd name="T28" fmla="*/ 122 w 286"/>
                    <a:gd name="T29" fmla="*/ 2 h 182"/>
                    <a:gd name="T30" fmla="*/ 140 w 286"/>
                    <a:gd name="T31" fmla="*/ 2 h 182"/>
                    <a:gd name="T32" fmla="*/ 168 w 286"/>
                    <a:gd name="T33" fmla="*/ 2 h 182"/>
                    <a:gd name="T34" fmla="*/ 174 w 286"/>
                    <a:gd name="T35" fmla="*/ 2 h 182"/>
                    <a:gd name="T36" fmla="*/ 168 w 286"/>
                    <a:gd name="T37" fmla="*/ 2 h 182"/>
                    <a:gd name="T38" fmla="*/ 178 w 286"/>
                    <a:gd name="T39" fmla="*/ 2 h 182"/>
                    <a:gd name="T40" fmla="*/ 186 w 286"/>
                    <a:gd name="T41" fmla="*/ 2 h 182"/>
                    <a:gd name="T42" fmla="*/ 202 w 286"/>
                    <a:gd name="T43" fmla="*/ 2 h 182"/>
                    <a:gd name="T44" fmla="*/ 214 w 286"/>
                    <a:gd name="T45" fmla="*/ 2 h 182"/>
                    <a:gd name="T46" fmla="*/ 244 w 286"/>
                    <a:gd name="T47" fmla="*/ 2 h 182"/>
                    <a:gd name="T48" fmla="*/ 262 w 286"/>
                    <a:gd name="T49" fmla="*/ 2 h 182"/>
                    <a:gd name="T50" fmla="*/ 284 w 286"/>
                    <a:gd name="T51" fmla="*/ 2 h 182"/>
                    <a:gd name="T52" fmla="*/ 268 w 286"/>
                    <a:gd name="T53" fmla="*/ 2 h 182"/>
                    <a:gd name="T54" fmla="*/ 256 w 286"/>
                    <a:gd name="T55" fmla="*/ 2 h 182"/>
                    <a:gd name="T56" fmla="*/ 250 w 286"/>
                    <a:gd name="T57" fmla="*/ 2 h 182"/>
                    <a:gd name="T58" fmla="*/ 248 w 286"/>
                    <a:gd name="T59" fmla="*/ 2 h 182"/>
                    <a:gd name="T60" fmla="*/ 236 w 286"/>
                    <a:gd name="T61" fmla="*/ 2 h 182"/>
                    <a:gd name="T62" fmla="*/ 240 w 286"/>
                    <a:gd name="T63" fmla="*/ 2 h 182"/>
                    <a:gd name="T64" fmla="*/ 220 w 286"/>
                    <a:gd name="T65" fmla="*/ 2 h 182"/>
                    <a:gd name="T66" fmla="*/ 210 w 286"/>
                    <a:gd name="T67" fmla="*/ 2 h 182"/>
                    <a:gd name="T68" fmla="*/ 190 w 286"/>
                    <a:gd name="T69" fmla="*/ 2 h 182"/>
                    <a:gd name="T70" fmla="*/ 168 w 286"/>
                    <a:gd name="T71" fmla="*/ 2 h 182"/>
                    <a:gd name="T72" fmla="*/ 156 w 286"/>
                    <a:gd name="T73" fmla="*/ 2 h 182"/>
                    <a:gd name="T74" fmla="*/ 120 w 286"/>
                    <a:gd name="T75" fmla="*/ 2 h 182"/>
                    <a:gd name="T76" fmla="*/ 102 w 286"/>
                    <a:gd name="T77" fmla="*/ 2 h 182"/>
                    <a:gd name="T78" fmla="*/ 96 w 286"/>
                    <a:gd name="T79" fmla="*/ 0 h 182"/>
                    <a:gd name="T80" fmla="*/ 70 w 286"/>
                    <a:gd name="T81" fmla="*/ 2 h 182"/>
                    <a:gd name="T82" fmla="*/ 56 w 286"/>
                    <a:gd name="T83" fmla="*/ 2 h 182"/>
                    <a:gd name="T84" fmla="*/ 46 w 286"/>
                    <a:gd name="T85" fmla="*/ 2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2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2 h 78"/>
                    <a:gd name="T2" fmla="*/ 27 w 78"/>
                    <a:gd name="T3" fmla="*/ 2 h 78"/>
                    <a:gd name="T4" fmla="*/ 45 w 78"/>
                    <a:gd name="T5" fmla="*/ 2 h 78"/>
                    <a:gd name="T6" fmla="*/ 57 w 78"/>
                    <a:gd name="T7" fmla="*/ 2 h 78"/>
                    <a:gd name="T8" fmla="*/ 43 w 78"/>
                    <a:gd name="T9" fmla="*/ 2 h 78"/>
                    <a:gd name="T10" fmla="*/ 43 w 78"/>
                    <a:gd name="T11" fmla="*/ 2 h 78"/>
                    <a:gd name="T12" fmla="*/ 71 w 78"/>
                    <a:gd name="T13" fmla="*/ 2 h 78"/>
                    <a:gd name="T14" fmla="*/ 67 w 78"/>
                    <a:gd name="T15" fmla="*/ 2 h 78"/>
                    <a:gd name="T16" fmla="*/ 33 w 78"/>
                    <a:gd name="T17" fmla="*/ 2 h 78"/>
                    <a:gd name="T18" fmla="*/ 9 w 78"/>
                    <a:gd name="T19" fmla="*/ 2 h 78"/>
                    <a:gd name="T20" fmla="*/ 3 w 78"/>
                    <a:gd name="T21" fmla="*/ 2 h 78"/>
                    <a:gd name="T22" fmla="*/ 1 w 78"/>
                    <a:gd name="T23" fmla="*/ 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3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2 h 18"/>
                    <a:gd name="T2" fmla="*/ 3 w 17"/>
                    <a:gd name="T3" fmla="*/ 2 h 18"/>
                    <a:gd name="T4" fmla="*/ 3 w 17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4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3 h 22"/>
                    <a:gd name="T2" fmla="*/ 14 w 26"/>
                    <a:gd name="T3" fmla="*/ 0 h 22"/>
                    <a:gd name="T4" fmla="*/ 14 w 26"/>
                    <a:gd name="T5" fmla="*/ 3 h 22"/>
                    <a:gd name="T6" fmla="*/ 8 w 26"/>
                    <a:gd name="T7" fmla="*/ 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5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9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6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2 h 15"/>
                    <a:gd name="T2" fmla="*/ 10 w 20"/>
                    <a:gd name="T3" fmla="*/ 2 h 15"/>
                    <a:gd name="T4" fmla="*/ 10 w 20"/>
                    <a:gd name="T5" fmla="*/ 2 h 15"/>
                    <a:gd name="T6" fmla="*/ 7 w 20"/>
                    <a:gd name="T7" fmla="*/ 2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7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2 h 80"/>
                    <a:gd name="T2" fmla="*/ 14 w 80"/>
                    <a:gd name="T3" fmla="*/ 2 h 80"/>
                    <a:gd name="T4" fmla="*/ 26 w 80"/>
                    <a:gd name="T5" fmla="*/ 2 h 80"/>
                    <a:gd name="T6" fmla="*/ 48 w 80"/>
                    <a:gd name="T7" fmla="*/ 2 h 80"/>
                    <a:gd name="T8" fmla="*/ 58 w 80"/>
                    <a:gd name="T9" fmla="*/ 0 h 80"/>
                    <a:gd name="T10" fmla="*/ 80 w 80"/>
                    <a:gd name="T11" fmla="*/ 2 h 80"/>
                    <a:gd name="T12" fmla="*/ 70 w 80"/>
                    <a:gd name="T13" fmla="*/ 2 h 80"/>
                    <a:gd name="T14" fmla="*/ 54 w 80"/>
                    <a:gd name="T15" fmla="*/ 2 h 80"/>
                    <a:gd name="T16" fmla="*/ 48 w 80"/>
                    <a:gd name="T17" fmla="*/ 2 h 80"/>
                    <a:gd name="T18" fmla="*/ 32 w 80"/>
                    <a:gd name="T19" fmla="*/ 2 h 80"/>
                    <a:gd name="T20" fmla="*/ 38 w 80"/>
                    <a:gd name="T21" fmla="*/ 2 h 80"/>
                    <a:gd name="T22" fmla="*/ 30 w 80"/>
                    <a:gd name="T23" fmla="*/ 2 h 80"/>
                    <a:gd name="T24" fmla="*/ 20 w 80"/>
                    <a:gd name="T25" fmla="*/ 2 h 80"/>
                    <a:gd name="T26" fmla="*/ 8 w 80"/>
                    <a:gd name="T27" fmla="*/ 2 h 80"/>
                    <a:gd name="T28" fmla="*/ 0 w 80"/>
                    <a:gd name="T29" fmla="*/ 2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8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2 h 174"/>
                    <a:gd name="T2" fmla="*/ 26 w 94"/>
                    <a:gd name="T3" fmla="*/ 2 h 174"/>
                    <a:gd name="T4" fmla="*/ 32 w 94"/>
                    <a:gd name="T5" fmla="*/ 2 h 174"/>
                    <a:gd name="T6" fmla="*/ 52 w 94"/>
                    <a:gd name="T7" fmla="*/ 2 h 174"/>
                    <a:gd name="T8" fmla="*/ 46 w 94"/>
                    <a:gd name="T9" fmla="*/ 2 h 174"/>
                    <a:gd name="T10" fmla="*/ 66 w 94"/>
                    <a:gd name="T11" fmla="*/ 2 h 174"/>
                    <a:gd name="T12" fmla="*/ 76 w 94"/>
                    <a:gd name="T13" fmla="*/ 2 h 174"/>
                    <a:gd name="T14" fmla="*/ 58 w 94"/>
                    <a:gd name="T15" fmla="*/ 2 h 174"/>
                    <a:gd name="T16" fmla="*/ 74 w 94"/>
                    <a:gd name="T17" fmla="*/ 2 h 174"/>
                    <a:gd name="T18" fmla="*/ 84 w 94"/>
                    <a:gd name="T19" fmla="*/ 2 h 174"/>
                    <a:gd name="T20" fmla="*/ 82 w 94"/>
                    <a:gd name="T21" fmla="*/ 2 h 174"/>
                    <a:gd name="T22" fmla="*/ 60 w 94"/>
                    <a:gd name="T23" fmla="*/ 2 h 174"/>
                    <a:gd name="T24" fmla="*/ 50 w 94"/>
                    <a:gd name="T25" fmla="*/ 2 h 174"/>
                    <a:gd name="T26" fmla="*/ 34 w 94"/>
                    <a:gd name="T27" fmla="*/ 2 h 174"/>
                    <a:gd name="T28" fmla="*/ 30 w 94"/>
                    <a:gd name="T29" fmla="*/ 2 h 174"/>
                    <a:gd name="T30" fmla="*/ 42 w 94"/>
                    <a:gd name="T31" fmla="*/ 2 h 174"/>
                    <a:gd name="T32" fmla="*/ 30 w 94"/>
                    <a:gd name="T33" fmla="*/ 0 h 174"/>
                    <a:gd name="T34" fmla="*/ 18 w 94"/>
                    <a:gd name="T35" fmla="*/ 2 h 174"/>
                    <a:gd name="T36" fmla="*/ 4 w 94"/>
                    <a:gd name="T37" fmla="*/ 2 h 174"/>
                    <a:gd name="T38" fmla="*/ 14 w 94"/>
                    <a:gd name="T39" fmla="*/ 2 h 174"/>
                    <a:gd name="T40" fmla="*/ 14 w 94"/>
                    <a:gd name="T41" fmla="*/ 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59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 h 50"/>
                    <a:gd name="T2" fmla="*/ 12 w 32"/>
                    <a:gd name="T3" fmla="*/ 0 h 50"/>
                    <a:gd name="T4" fmla="*/ 20 w 32"/>
                    <a:gd name="T5" fmla="*/ 2 h 50"/>
                    <a:gd name="T6" fmla="*/ 22 w 32"/>
                    <a:gd name="T7" fmla="*/ 2 h 50"/>
                    <a:gd name="T8" fmla="*/ 28 w 32"/>
                    <a:gd name="T9" fmla="*/ 2 h 50"/>
                    <a:gd name="T10" fmla="*/ 32 w 32"/>
                    <a:gd name="T11" fmla="*/ 2 h 50"/>
                    <a:gd name="T12" fmla="*/ 18 w 32"/>
                    <a:gd name="T13" fmla="*/ 2 h 50"/>
                    <a:gd name="T14" fmla="*/ 6 w 32"/>
                    <a:gd name="T15" fmla="*/ 2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0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2 h 50"/>
                    <a:gd name="T2" fmla="*/ 61 w 43"/>
                    <a:gd name="T3" fmla="*/ 2 h 50"/>
                    <a:gd name="T4" fmla="*/ 108 w 43"/>
                    <a:gd name="T5" fmla="*/ 0 h 50"/>
                    <a:gd name="T6" fmla="*/ 67 w 43"/>
                    <a:gd name="T7" fmla="*/ 2 h 50"/>
                    <a:gd name="T8" fmla="*/ 2 w 43"/>
                    <a:gd name="T9" fmla="*/ 2 h 50"/>
                    <a:gd name="T10" fmla="*/ 0 w 43"/>
                    <a:gd name="T11" fmla="*/ 2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1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86239 w 471"/>
                    <a:gd name="T1" fmla="*/ 11841819 h 281"/>
                    <a:gd name="T2" fmla="*/ 337245 w 471"/>
                    <a:gd name="T3" fmla="*/ 10591956 h 281"/>
                    <a:gd name="T4" fmla="*/ 309628 w 471"/>
                    <a:gd name="T5" fmla="*/ 10354831 h 281"/>
                    <a:gd name="T6" fmla="*/ 226594 w 471"/>
                    <a:gd name="T7" fmla="*/ 9233617 h 281"/>
                    <a:gd name="T8" fmla="*/ 54462 w 471"/>
                    <a:gd name="T9" fmla="*/ 9095463 h 281"/>
                    <a:gd name="T10" fmla="*/ 0 w 471"/>
                    <a:gd name="T11" fmla="*/ 8079424 h 281"/>
                    <a:gd name="T12" fmla="*/ 169307 w 471"/>
                    <a:gd name="T13" fmla="*/ 7631572 h 281"/>
                    <a:gd name="T14" fmla="*/ 81057 w 471"/>
                    <a:gd name="T15" fmla="*/ 6980347 h 281"/>
                    <a:gd name="T16" fmla="*/ 24587 w 471"/>
                    <a:gd name="T17" fmla="*/ 6758130 h 281"/>
                    <a:gd name="T18" fmla="*/ 397722 w 471"/>
                    <a:gd name="T19" fmla="*/ 5077912 h 281"/>
                    <a:gd name="T20" fmla="*/ 609857 w 471"/>
                    <a:gd name="T21" fmla="*/ 4080618 h 281"/>
                    <a:gd name="T22" fmla="*/ 591939 w 471"/>
                    <a:gd name="T23" fmla="*/ 2961521 h 281"/>
                    <a:gd name="T24" fmla="*/ 337245 w 471"/>
                    <a:gd name="T25" fmla="*/ 1812098 h 281"/>
                    <a:gd name="T26" fmla="*/ 284721 w 471"/>
                    <a:gd name="T27" fmla="*/ 1360654 h 281"/>
                    <a:gd name="T28" fmla="*/ 365345 w 471"/>
                    <a:gd name="T29" fmla="*/ 1516771 h 281"/>
                    <a:gd name="T30" fmla="*/ 668252 w 471"/>
                    <a:gd name="T31" fmla="*/ 1499785 h 281"/>
                    <a:gd name="T32" fmla="*/ 891032 w 471"/>
                    <a:gd name="T33" fmla="*/ 460318 h 281"/>
                    <a:gd name="T34" fmla="*/ 1146699 w 471"/>
                    <a:gd name="T35" fmla="*/ 0 h 281"/>
                    <a:gd name="T36" fmla="*/ 1228189 w 471"/>
                    <a:gd name="T37" fmla="*/ 88814 h 281"/>
                    <a:gd name="T38" fmla="*/ 1286484 w 471"/>
                    <a:gd name="T39" fmla="*/ 380313 h 281"/>
                    <a:gd name="T40" fmla="*/ 1368743 w 471"/>
                    <a:gd name="T41" fmla="*/ 215783 h 281"/>
                    <a:gd name="T42" fmla="*/ 1537030 w 471"/>
                    <a:gd name="T43" fmla="*/ 336345 h 281"/>
                    <a:gd name="T44" fmla="*/ 1619182 w 471"/>
                    <a:gd name="T45" fmla="*/ 380313 h 281"/>
                    <a:gd name="T46" fmla="*/ 1973729 w 471"/>
                    <a:gd name="T47" fmla="*/ 592801 h 281"/>
                    <a:gd name="T48" fmla="*/ 2167495 w 471"/>
                    <a:gd name="T49" fmla="*/ 1003536 h 281"/>
                    <a:gd name="T50" fmla="*/ 2336973 w 471"/>
                    <a:gd name="T51" fmla="*/ 717506 h 281"/>
                    <a:gd name="T52" fmla="*/ 2409865 w 471"/>
                    <a:gd name="T53" fmla="*/ 592801 h 281"/>
                    <a:gd name="T54" fmla="*/ 2720568 w 471"/>
                    <a:gd name="T55" fmla="*/ 592801 h 281"/>
                    <a:gd name="T56" fmla="*/ 2941456 w 471"/>
                    <a:gd name="T57" fmla="*/ 1360654 h 281"/>
                    <a:gd name="T58" fmla="*/ 3225932 w 471"/>
                    <a:gd name="T59" fmla="*/ 2492720 h 281"/>
                    <a:gd name="T60" fmla="*/ 3420462 w 471"/>
                    <a:gd name="T61" fmla="*/ 2961521 h 281"/>
                    <a:gd name="T62" fmla="*/ 3586657 w 471"/>
                    <a:gd name="T63" fmla="*/ 2873038 h 281"/>
                    <a:gd name="T64" fmla="*/ 3768280 w 471"/>
                    <a:gd name="T65" fmla="*/ 2734259 h 281"/>
                    <a:gd name="T66" fmla="*/ 4049083 w 471"/>
                    <a:gd name="T67" fmla="*/ 3018506 h 281"/>
                    <a:gd name="T68" fmla="*/ 4180437 w 471"/>
                    <a:gd name="T69" fmla="*/ 3421153 h 281"/>
                    <a:gd name="T70" fmla="*/ 4297076 w 471"/>
                    <a:gd name="T71" fmla="*/ 3800461 h 281"/>
                    <a:gd name="T72" fmla="*/ 4437634 w 471"/>
                    <a:gd name="T73" fmla="*/ 4705002 h 281"/>
                    <a:gd name="T74" fmla="*/ 4491131 w 471"/>
                    <a:gd name="T75" fmla="*/ 5077912 h 281"/>
                    <a:gd name="T76" fmla="*/ 4515327 w 471"/>
                    <a:gd name="T77" fmla="*/ 5297646 h 281"/>
                    <a:gd name="T78" fmla="*/ 4322772 w 471"/>
                    <a:gd name="T79" fmla="*/ 5985661 h 281"/>
                    <a:gd name="T80" fmla="*/ 4491131 w 471"/>
                    <a:gd name="T81" fmla="*/ 5975872 h 281"/>
                    <a:gd name="T82" fmla="*/ 4774944 w 471"/>
                    <a:gd name="T83" fmla="*/ 6569169 h 281"/>
                    <a:gd name="T84" fmla="*/ 5082763 w 471"/>
                    <a:gd name="T85" fmla="*/ 6643168 h 281"/>
                    <a:gd name="T86" fmla="*/ 5305539 w 471"/>
                    <a:gd name="T87" fmla="*/ 7103503 h 281"/>
                    <a:gd name="T88" fmla="*/ 5338103 w 471"/>
                    <a:gd name="T89" fmla="*/ 7282317 h 281"/>
                    <a:gd name="T90" fmla="*/ 5338103 w 471"/>
                    <a:gd name="T91" fmla="*/ 7439109 h 281"/>
                    <a:gd name="T92" fmla="*/ 5494292 w 471"/>
                    <a:gd name="T93" fmla="*/ 7282317 h 281"/>
                    <a:gd name="T94" fmla="*/ 5584272 w 471"/>
                    <a:gd name="T95" fmla="*/ 7238171 h 281"/>
                    <a:gd name="T96" fmla="*/ 6126926 w 471"/>
                    <a:gd name="T97" fmla="*/ 7820954 h 281"/>
                    <a:gd name="T98" fmla="*/ 6234075 w 471"/>
                    <a:gd name="T99" fmla="*/ 8412502 h 281"/>
                    <a:gd name="T100" fmla="*/ 6488966 w 471"/>
                    <a:gd name="T101" fmla="*/ 8501893 h 281"/>
                    <a:gd name="T102" fmla="*/ 6570076 w 471"/>
                    <a:gd name="T103" fmla="*/ 9095463 h 281"/>
                    <a:gd name="T104" fmla="*/ 6294760 w 471"/>
                    <a:gd name="T105" fmla="*/ 10913909 h 281"/>
                    <a:gd name="T106" fmla="*/ 6066645 w 471"/>
                    <a:gd name="T107" fmla="*/ 11895475 h 28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2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2 h 844"/>
                    <a:gd name="T2" fmla="*/ 502 w 984"/>
                    <a:gd name="T3" fmla="*/ 2 h 844"/>
                    <a:gd name="T4" fmla="*/ 550 w 984"/>
                    <a:gd name="T5" fmla="*/ 2 h 844"/>
                    <a:gd name="T6" fmla="*/ 578 w 984"/>
                    <a:gd name="T7" fmla="*/ 2 h 844"/>
                    <a:gd name="T8" fmla="*/ 586 w 984"/>
                    <a:gd name="T9" fmla="*/ 2 h 844"/>
                    <a:gd name="T10" fmla="*/ 606 w 984"/>
                    <a:gd name="T11" fmla="*/ 2 h 844"/>
                    <a:gd name="T12" fmla="*/ 642 w 984"/>
                    <a:gd name="T13" fmla="*/ 2 h 844"/>
                    <a:gd name="T14" fmla="*/ 682 w 984"/>
                    <a:gd name="T15" fmla="*/ 2 h 844"/>
                    <a:gd name="T16" fmla="*/ 706 w 984"/>
                    <a:gd name="T17" fmla="*/ 2 h 844"/>
                    <a:gd name="T18" fmla="*/ 762 w 984"/>
                    <a:gd name="T19" fmla="*/ 2 h 844"/>
                    <a:gd name="T20" fmla="*/ 798 w 984"/>
                    <a:gd name="T21" fmla="*/ 2 h 844"/>
                    <a:gd name="T22" fmla="*/ 798 w 984"/>
                    <a:gd name="T23" fmla="*/ 2 h 844"/>
                    <a:gd name="T24" fmla="*/ 790 w 984"/>
                    <a:gd name="T25" fmla="*/ 2 h 844"/>
                    <a:gd name="T26" fmla="*/ 766 w 984"/>
                    <a:gd name="T27" fmla="*/ 2 h 844"/>
                    <a:gd name="T28" fmla="*/ 762 w 984"/>
                    <a:gd name="T29" fmla="*/ 2 h 844"/>
                    <a:gd name="T30" fmla="*/ 802 w 984"/>
                    <a:gd name="T31" fmla="*/ 2 h 844"/>
                    <a:gd name="T32" fmla="*/ 786 w 984"/>
                    <a:gd name="T33" fmla="*/ 2 h 844"/>
                    <a:gd name="T34" fmla="*/ 830 w 984"/>
                    <a:gd name="T35" fmla="*/ 3 h 844"/>
                    <a:gd name="T36" fmla="*/ 854 w 984"/>
                    <a:gd name="T37" fmla="*/ 4 h 844"/>
                    <a:gd name="T38" fmla="*/ 830 w 984"/>
                    <a:gd name="T39" fmla="*/ 4 h 844"/>
                    <a:gd name="T40" fmla="*/ 746 w 984"/>
                    <a:gd name="T41" fmla="*/ 3 h 844"/>
                    <a:gd name="T42" fmla="*/ 678 w 984"/>
                    <a:gd name="T43" fmla="*/ 3 h 844"/>
                    <a:gd name="T44" fmla="*/ 590 w 984"/>
                    <a:gd name="T45" fmla="*/ 4 h 844"/>
                    <a:gd name="T46" fmla="*/ 642 w 984"/>
                    <a:gd name="T47" fmla="*/ 5 h 844"/>
                    <a:gd name="T48" fmla="*/ 710 w 984"/>
                    <a:gd name="T49" fmla="*/ 5 h 844"/>
                    <a:gd name="T50" fmla="*/ 738 w 984"/>
                    <a:gd name="T51" fmla="*/ 5 h 844"/>
                    <a:gd name="T52" fmla="*/ 774 w 984"/>
                    <a:gd name="T53" fmla="*/ 5 h 844"/>
                    <a:gd name="T54" fmla="*/ 766 w 984"/>
                    <a:gd name="T55" fmla="*/ 5 h 844"/>
                    <a:gd name="T56" fmla="*/ 802 w 984"/>
                    <a:gd name="T57" fmla="*/ 6 h 844"/>
                    <a:gd name="T58" fmla="*/ 838 w 984"/>
                    <a:gd name="T59" fmla="*/ 6 h 844"/>
                    <a:gd name="T60" fmla="*/ 922 w 984"/>
                    <a:gd name="T61" fmla="*/ 7 h 844"/>
                    <a:gd name="T62" fmla="*/ 942 w 984"/>
                    <a:gd name="T63" fmla="*/ 7 h 844"/>
                    <a:gd name="T64" fmla="*/ 874 w 984"/>
                    <a:gd name="T65" fmla="*/ 7 h 844"/>
                    <a:gd name="T66" fmla="*/ 830 w 984"/>
                    <a:gd name="T67" fmla="*/ 6 h 844"/>
                    <a:gd name="T68" fmla="*/ 778 w 984"/>
                    <a:gd name="T69" fmla="*/ 6 h 844"/>
                    <a:gd name="T70" fmla="*/ 702 w 984"/>
                    <a:gd name="T71" fmla="*/ 6 h 844"/>
                    <a:gd name="T72" fmla="*/ 614 w 984"/>
                    <a:gd name="T73" fmla="*/ 6 h 844"/>
                    <a:gd name="T74" fmla="*/ 506 w 984"/>
                    <a:gd name="T75" fmla="*/ 5 h 844"/>
                    <a:gd name="T76" fmla="*/ 462 w 984"/>
                    <a:gd name="T77" fmla="*/ 4 h 844"/>
                    <a:gd name="T78" fmla="*/ 430 w 984"/>
                    <a:gd name="T79" fmla="*/ 4 h 844"/>
                    <a:gd name="T80" fmla="*/ 382 w 984"/>
                    <a:gd name="T81" fmla="*/ 3 h 844"/>
                    <a:gd name="T82" fmla="*/ 342 w 984"/>
                    <a:gd name="T83" fmla="*/ 3 h 844"/>
                    <a:gd name="T84" fmla="*/ 354 w 984"/>
                    <a:gd name="T85" fmla="*/ 3 h 844"/>
                    <a:gd name="T86" fmla="*/ 418 w 984"/>
                    <a:gd name="T87" fmla="*/ 4 h 844"/>
                    <a:gd name="T88" fmla="*/ 422 w 984"/>
                    <a:gd name="T89" fmla="*/ 4 h 844"/>
                    <a:gd name="T90" fmla="*/ 394 w 984"/>
                    <a:gd name="T91" fmla="*/ 4 h 844"/>
                    <a:gd name="T92" fmla="*/ 354 w 984"/>
                    <a:gd name="T93" fmla="*/ 4 h 844"/>
                    <a:gd name="T94" fmla="*/ 314 w 984"/>
                    <a:gd name="T95" fmla="*/ 3 h 844"/>
                    <a:gd name="T96" fmla="*/ 266 w 984"/>
                    <a:gd name="T97" fmla="*/ 2 h 844"/>
                    <a:gd name="T98" fmla="*/ 210 w 984"/>
                    <a:gd name="T99" fmla="*/ 2 h 844"/>
                    <a:gd name="T100" fmla="*/ 154 w 984"/>
                    <a:gd name="T101" fmla="*/ 2 h 844"/>
                    <a:gd name="T102" fmla="*/ 66 w 984"/>
                    <a:gd name="T103" fmla="*/ 2 h 844"/>
                    <a:gd name="T104" fmla="*/ 34 w 984"/>
                    <a:gd name="T105" fmla="*/ 2 h 844"/>
                    <a:gd name="T106" fmla="*/ 46 w 984"/>
                    <a:gd name="T107" fmla="*/ 2 h 844"/>
                    <a:gd name="T108" fmla="*/ 102 w 984"/>
                    <a:gd name="T109" fmla="*/ 2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3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 h 48"/>
                    <a:gd name="T2" fmla="*/ 10 w 36"/>
                    <a:gd name="T3" fmla="*/ 2 h 48"/>
                    <a:gd name="T4" fmla="*/ 6 w 36"/>
                    <a:gd name="T5" fmla="*/ 2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4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2 h 37"/>
                    <a:gd name="T2" fmla="*/ 45 w 36"/>
                    <a:gd name="T3" fmla="*/ 1 h 37"/>
                    <a:gd name="T4" fmla="*/ 131 w 36"/>
                    <a:gd name="T5" fmla="*/ 2 h 37"/>
                    <a:gd name="T6" fmla="*/ 8 w 36"/>
                    <a:gd name="T7" fmla="*/ 2 h 37"/>
                    <a:gd name="T8" fmla="*/ 0 w 36"/>
                    <a:gd name="T9" fmla="*/ 2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5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3 h 96"/>
                    <a:gd name="T2" fmla="*/ 28 w 170"/>
                    <a:gd name="T3" fmla="*/ 3 h 96"/>
                    <a:gd name="T4" fmla="*/ 56 w 170"/>
                    <a:gd name="T5" fmla="*/ 3 h 96"/>
                    <a:gd name="T6" fmla="*/ 80 w 170"/>
                    <a:gd name="T7" fmla="*/ 3 h 96"/>
                    <a:gd name="T8" fmla="*/ 64 w 170"/>
                    <a:gd name="T9" fmla="*/ 3 h 96"/>
                    <a:gd name="T10" fmla="*/ 148 w 170"/>
                    <a:gd name="T11" fmla="*/ 3 h 96"/>
                    <a:gd name="T12" fmla="*/ 184 w 170"/>
                    <a:gd name="T13" fmla="*/ 3 h 96"/>
                    <a:gd name="T14" fmla="*/ 140 w 170"/>
                    <a:gd name="T15" fmla="*/ 3 h 96"/>
                    <a:gd name="T16" fmla="*/ 112 w 170"/>
                    <a:gd name="T17" fmla="*/ 3 h 96"/>
                    <a:gd name="T18" fmla="*/ 76 w 170"/>
                    <a:gd name="T19" fmla="*/ 3 h 96"/>
                    <a:gd name="T20" fmla="*/ 24 w 170"/>
                    <a:gd name="T21" fmla="*/ 3 h 96"/>
                    <a:gd name="T22" fmla="*/ 0 w 170"/>
                    <a:gd name="T23" fmla="*/ 3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6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3 h 44"/>
                    <a:gd name="T4" fmla="*/ 88 w 138"/>
                    <a:gd name="T5" fmla="*/ 3 h 44"/>
                    <a:gd name="T6" fmla="*/ 112 w 138"/>
                    <a:gd name="T7" fmla="*/ 3 h 44"/>
                    <a:gd name="T8" fmla="*/ 108 w 138"/>
                    <a:gd name="T9" fmla="*/ 3 h 44"/>
                    <a:gd name="T10" fmla="*/ 64 w 138"/>
                    <a:gd name="T11" fmla="*/ 3 h 44"/>
                    <a:gd name="T12" fmla="*/ 0 w 138"/>
                    <a:gd name="T13" fmla="*/ 3 h 44"/>
                    <a:gd name="T14" fmla="*/ 28 w 138"/>
                    <a:gd name="T15" fmla="*/ 3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7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 h 42"/>
                    <a:gd name="T2" fmla="*/ 28 w 57"/>
                    <a:gd name="T3" fmla="*/ 2 h 42"/>
                    <a:gd name="T4" fmla="*/ 17 w 57"/>
                    <a:gd name="T5" fmla="*/ 2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8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9 w 39"/>
                    <a:gd name="T1" fmla="*/ 3 h 52"/>
                    <a:gd name="T2" fmla="*/ 9 w 39"/>
                    <a:gd name="T3" fmla="*/ 0 h 52"/>
                    <a:gd name="T4" fmla="*/ 9 w 39"/>
                    <a:gd name="T5" fmla="*/ 3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69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2 h 80"/>
                    <a:gd name="T2" fmla="*/ 20 w 44"/>
                    <a:gd name="T3" fmla="*/ 2 h 80"/>
                    <a:gd name="T4" fmla="*/ 48 w 44"/>
                    <a:gd name="T5" fmla="*/ 2 h 80"/>
                    <a:gd name="T6" fmla="*/ 60 w 44"/>
                    <a:gd name="T7" fmla="*/ 2 h 80"/>
                    <a:gd name="T8" fmla="*/ 48 w 44"/>
                    <a:gd name="T9" fmla="*/ 2 h 80"/>
                    <a:gd name="T10" fmla="*/ 0 w 44"/>
                    <a:gd name="T11" fmla="*/ 2 h 80"/>
                    <a:gd name="T12" fmla="*/ 4 w 44"/>
                    <a:gd name="T13" fmla="*/ 2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0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961012 w 323"/>
                    <a:gd name="T1" fmla="*/ 60581 h 64"/>
                    <a:gd name="T2" fmla="*/ 3106157 w 323"/>
                    <a:gd name="T3" fmla="*/ 361091 h 64"/>
                    <a:gd name="T4" fmla="*/ 3162129 w 323"/>
                    <a:gd name="T5" fmla="*/ 0 h 64"/>
                    <a:gd name="T6" fmla="*/ 3570665 w 323"/>
                    <a:gd name="T7" fmla="*/ 0 h 64"/>
                    <a:gd name="T8" fmla="*/ 3870733 w 323"/>
                    <a:gd name="T9" fmla="*/ 778239 h 64"/>
                    <a:gd name="T10" fmla="*/ 4286623 w 323"/>
                    <a:gd name="T11" fmla="*/ 455811 h 64"/>
                    <a:gd name="T12" fmla="*/ 4227776 w 323"/>
                    <a:gd name="T13" fmla="*/ 1282917 h 64"/>
                    <a:gd name="T14" fmla="*/ 4007649 w 323"/>
                    <a:gd name="T15" fmla="*/ 2086448 h 64"/>
                    <a:gd name="T16" fmla="*/ 3964070 w 323"/>
                    <a:gd name="T17" fmla="*/ 1282917 h 64"/>
                    <a:gd name="T18" fmla="*/ 3870733 w 323"/>
                    <a:gd name="T19" fmla="*/ 1377453 h 64"/>
                    <a:gd name="T20" fmla="*/ 3761915 w 323"/>
                    <a:gd name="T21" fmla="*/ 1282917 h 64"/>
                    <a:gd name="T22" fmla="*/ 3537026 w 323"/>
                    <a:gd name="T23" fmla="*/ 953313 h 64"/>
                    <a:gd name="T24" fmla="*/ 3071655 w 323"/>
                    <a:gd name="T25" fmla="*/ 1694045 h 64"/>
                    <a:gd name="T26" fmla="*/ 2707031 w 323"/>
                    <a:gd name="T27" fmla="*/ 1988030 h 64"/>
                    <a:gd name="T28" fmla="*/ 2850261 w 323"/>
                    <a:gd name="T29" fmla="*/ 2552009 h 64"/>
                    <a:gd name="T30" fmla="*/ 2531455 w 323"/>
                    <a:gd name="T31" fmla="*/ 2805739 h 64"/>
                    <a:gd name="T32" fmla="*/ 2269806 w 323"/>
                    <a:gd name="T33" fmla="*/ 2716845 h 64"/>
                    <a:gd name="T34" fmla="*/ 2380124 w 323"/>
                    <a:gd name="T35" fmla="*/ 2552009 h 64"/>
                    <a:gd name="T36" fmla="*/ 2295348 w 323"/>
                    <a:gd name="T37" fmla="*/ 1795673 h 64"/>
                    <a:gd name="T38" fmla="*/ 2269806 w 323"/>
                    <a:gd name="T39" fmla="*/ 1377453 h 64"/>
                    <a:gd name="T40" fmla="*/ 2127849 w 323"/>
                    <a:gd name="T41" fmla="*/ 1041264 h 64"/>
                    <a:gd name="T42" fmla="*/ 1914408 w 323"/>
                    <a:gd name="T43" fmla="*/ 1215998 h 64"/>
                    <a:gd name="T44" fmla="*/ 1804055 w 323"/>
                    <a:gd name="T45" fmla="*/ 1215998 h 64"/>
                    <a:gd name="T46" fmla="*/ 1657195 w 323"/>
                    <a:gd name="T47" fmla="*/ 1112820 h 64"/>
                    <a:gd name="T48" fmla="*/ 1115154 w 323"/>
                    <a:gd name="T49" fmla="*/ 94658 h 64"/>
                    <a:gd name="T50" fmla="*/ 799478 w 323"/>
                    <a:gd name="T51" fmla="*/ 624669 h 64"/>
                    <a:gd name="T52" fmla="*/ 1 w 323"/>
                    <a:gd name="T53" fmla="*/ 0 h 64"/>
                    <a:gd name="T54" fmla="*/ 2961012 w 323"/>
                    <a:gd name="T55" fmla="*/ 60581 h 64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427554 w 300"/>
                    <a:gd name="T1" fmla="*/ 1828040 h 31"/>
                    <a:gd name="T2" fmla="*/ 415498 w 300"/>
                    <a:gd name="T3" fmla="*/ 78781 h 31"/>
                    <a:gd name="T4" fmla="*/ 3874149 w 300"/>
                    <a:gd name="T5" fmla="*/ 0 h 31"/>
                    <a:gd name="T6" fmla="*/ 4018331 w 300"/>
                    <a:gd name="T7" fmla="*/ 826896 h 31"/>
                    <a:gd name="T8" fmla="*/ 3584548 w 300"/>
                    <a:gd name="T9" fmla="*/ 947428 h 31"/>
                    <a:gd name="T10" fmla="*/ 1427554 w 300"/>
                    <a:gd name="T11" fmla="*/ 1828040 h 3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2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3 h 29"/>
                    <a:gd name="T2" fmla="*/ 12 w 41"/>
                    <a:gd name="T3" fmla="*/ 3 h 29"/>
                    <a:gd name="T4" fmla="*/ 0 w 41"/>
                    <a:gd name="T5" fmla="*/ 3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3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2147483646 w 436"/>
                    <a:gd name="T1" fmla="*/ 1727954709 h 152"/>
                    <a:gd name="T2" fmla="*/ 2147483646 w 436"/>
                    <a:gd name="T3" fmla="*/ 0 h 152"/>
                    <a:gd name="T4" fmla="*/ 2147483646 w 436"/>
                    <a:gd name="T5" fmla="*/ 2147483646 h 152"/>
                    <a:gd name="T6" fmla="*/ 2147483646 w 436"/>
                    <a:gd name="T7" fmla="*/ 2147483646 h 152"/>
                    <a:gd name="T8" fmla="*/ 2147483646 w 436"/>
                    <a:gd name="T9" fmla="*/ 2147483646 h 152"/>
                    <a:gd name="T10" fmla="*/ 2147483646 w 436"/>
                    <a:gd name="T11" fmla="*/ 2147483646 h 152"/>
                    <a:gd name="T12" fmla="*/ 2147483646 w 436"/>
                    <a:gd name="T13" fmla="*/ 2147483646 h 152"/>
                    <a:gd name="T14" fmla="*/ 2147483646 w 436"/>
                    <a:gd name="T15" fmla="*/ 2147483646 h 152"/>
                    <a:gd name="T16" fmla="*/ 2147483646 w 436"/>
                    <a:gd name="T17" fmla="*/ 2147483646 h 152"/>
                    <a:gd name="T18" fmla="*/ 2147483646 w 436"/>
                    <a:gd name="T19" fmla="*/ 2147483646 h 152"/>
                    <a:gd name="T20" fmla="*/ 2147483646 w 436"/>
                    <a:gd name="T21" fmla="*/ 2147483646 h 152"/>
                    <a:gd name="T22" fmla="*/ 2147483646 w 436"/>
                    <a:gd name="T23" fmla="*/ 2147483646 h 152"/>
                    <a:gd name="T24" fmla="*/ 2147483646 w 436"/>
                    <a:gd name="T25" fmla="*/ 2147483646 h 152"/>
                    <a:gd name="T26" fmla="*/ 2147483646 w 436"/>
                    <a:gd name="T27" fmla="*/ 2147483646 h 152"/>
                    <a:gd name="T28" fmla="*/ 2147483646 w 436"/>
                    <a:gd name="T29" fmla="*/ 2147483646 h 152"/>
                    <a:gd name="T30" fmla="*/ 2147483646 w 436"/>
                    <a:gd name="T31" fmla="*/ 2147483646 h 152"/>
                    <a:gd name="T32" fmla="*/ 2147483646 w 436"/>
                    <a:gd name="T33" fmla="*/ 2147483646 h 152"/>
                    <a:gd name="T34" fmla="*/ 2147483646 w 436"/>
                    <a:gd name="T35" fmla="*/ 2147483646 h 152"/>
                    <a:gd name="T36" fmla="*/ 2147483646 w 436"/>
                    <a:gd name="T37" fmla="*/ 2147483646 h 152"/>
                    <a:gd name="T38" fmla="*/ 2147483646 w 436"/>
                    <a:gd name="T39" fmla="*/ 2147483646 h 152"/>
                    <a:gd name="T40" fmla="*/ 2147483646 w 436"/>
                    <a:gd name="T41" fmla="*/ 2147483646 h 152"/>
                    <a:gd name="T42" fmla="*/ 2147483646 w 436"/>
                    <a:gd name="T43" fmla="*/ 2147483646 h 152"/>
                    <a:gd name="T44" fmla="*/ 2147483646 w 436"/>
                    <a:gd name="T45" fmla="*/ 2147483646 h 152"/>
                    <a:gd name="T46" fmla="*/ 2147483646 w 436"/>
                    <a:gd name="T47" fmla="*/ 2147483646 h 152"/>
                    <a:gd name="T48" fmla="*/ 2147483646 w 436"/>
                    <a:gd name="T49" fmla="*/ 2147483646 h 152"/>
                    <a:gd name="T50" fmla="*/ 2147483646 w 436"/>
                    <a:gd name="T51" fmla="*/ 2147483646 h 152"/>
                    <a:gd name="T52" fmla="*/ 2147483646 w 436"/>
                    <a:gd name="T53" fmla="*/ 2147483646 h 152"/>
                    <a:gd name="T54" fmla="*/ 0 w 436"/>
                    <a:gd name="T55" fmla="*/ 2147483646 h 152"/>
                    <a:gd name="T56" fmla="*/ 2147483646 w 436"/>
                    <a:gd name="T57" fmla="*/ 1727954709 h 152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4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2 h 165"/>
                    <a:gd name="T2" fmla="*/ 15 w 47"/>
                    <a:gd name="T3" fmla="*/ 2 h 165"/>
                    <a:gd name="T4" fmla="*/ 17 w 47"/>
                    <a:gd name="T5" fmla="*/ 2 h 165"/>
                    <a:gd name="T6" fmla="*/ 11 w 47"/>
                    <a:gd name="T7" fmla="*/ 2 h 165"/>
                    <a:gd name="T8" fmla="*/ 17 w 47"/>
                    <a:gd name="T9" fmla="*/ 2 h 165"/>
                    <a:gd name="T10" fmla="*/ 21 w 47"/>
                    <a:gd name="T11" fmla="*/ 0 h 165"/>
                    <a:gd name="T12" fmla="*/ 31 w 47"/>
                    <a:gd name="T13" fmla="*/ 2 h 165"/>
                    <a:gd name="T14" fmla="*/ 47 w 47"/>
                    <a:gd name="T15" fmla="*/ 2 h 165"/>
                    <a:gd name="T16" fmla="*/ 31 w 47"/>
                    <a:gd name="T17" fmla="*/ 2 h 165"/>
                    <a:gd name="T18" fmla="*/ 23 w 47"/>
                    <a:gd name="T19" fmla="*/ 2 h 165"/>
                    <a:gd name="T20" fmla="*/ 21 w 47"/>
                    <a:gd name="T21" fmla="*/ 2 h 165"/>
                    <a:gd name="T22" fmla="*/ 27 w 47"/>
                    <a:gd name="T23" fmla="*/ 2 h 165"/>
                    <a:gd name="T24" fmla="*/ 31 w 47"/>
                    <a:gd name="T25" fmla="*/ 2 h 165"/>
                    <a:gd name="T26" fmla="*/ 13 w 47"/>
                    <a:gd name="T27" fmla="*/ 2 h 165"/>
                    <a:gd name="T28" fmla="*/ 7 w 47"/>
                    <a:gd name="T29" fmla="*/ 2 h 165"/>
                    <a:gd name="T30" fmla="*/ 3 w 47"/>
                    <a:gd name="T31" fmla="*/ 2 h 165"/>
                    <a:gd name="T32" fmla="*/ 5 w 47"/>
                    <a:gd name="T33" fmla="*/ 2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5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2 h 103"/>
                    <a:gd name="T2" fmla="*/ 30 w 138"/>
                    <a:gd name="T3" fmla="*/ 2 h 103"/>
                    <a:gd name="T4" fmla="*/ 50 w 138"/>
                    <a:gd name="T5" fmla="*/ 2 h 103"/>
                    <a:gd name="T6" fmla="*/ 54 w 138"/>
                    <a:gd name="T7" fmla="*/ 2 h 103"/>
                    <a:gd name="T8" fmla="*/ 66 w 138"/>
                    <a:gd name="T9" fmla="*/ 2 h 103"/>
                    <a:gd name="T10" fmla="*/ 80 w 138"/>
                    <a:gd name="T11" fmla="*/ 2 h 103"/>
                    <a:gd name="T12" fmla="*/ 116 w 138"/>
                    <a:gd name="T13" fmla="*/ 2 h 103"/>
                    <a:gd name="T14" fmla="*/ 130 w 138"/>
                    <a:gd name="T15" fmla="*/ 2 h 103"/>
                    <a:gd name="T16" fmla="*/ 138 w 138"/>
                    <a:gd name="T17" fmla="*/ 2 h 103"/>
                    <a:gd name="T18" fmla="*/ 106 w 138"/>
                    <a:gd name="T19" fmla="*/ 2 h 103"/>
                    <a:gd name="T20" fmla="*/ 84 w 138"/>
                    <a:gd name="T21" fmla="*/ 2 h 103"/>
                    <a:gd name="T22" fmla="*/ 66 w 138"/>
                    <a:gd name="T23" fmla="*/ 2 h 103"/>
                    <a:gd name="T24" fmla="*/ 48 w 138"/>
                    <a:gd name="T25" fmla="*/ 2 h 103"/>
                    <a:gd name="T26" fmla="*/ 26 w 138"/>
                    <a:gd name="T27" fmla="*/ 2 h 103"/>
                    <a:gd name="T28" fmla="*/ 20 w 138"/>
                    <a:gd name="T29" fmla="*/ 2 h 103"/>
                    <a:gd name="T30" fmla="*/ 22 w 138"/>
                    <a:gd name="T31" fmla="*/ 2 h 103"/>
                    <a:gd name="T32" fmla="*/ 0 w 138"/>
                    <a:gd name="T33" fmla="*/ 2 h 103"/>
                    <a:gd name="T34" fmla="*/ 10 w 138"/>
                    <a:gd name="T35" fmla="*/ 2 h 103"/>
                    <a:gd name="T36" fmla="*/ 26 w 138"/>
                    <a:gd name="T37" fmla="*/ 2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6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34 w 188"/>
                    <a:gd name="T1" fmla="*/ 2 h 214"/>
                    <a:gd name="T2" fmla="*/ 136 w 188"/>
                    <a:gd name="T3" fmla="*/ 2 h 214"/>
                    <a:gd name="T4" fmla="*/ 146 w 188"/>
                    <a:gd name="T5" fmla="*/ 0 h 214"/>
                    <a:gd name="T6" fmla="*/ 158 w 188"/>
                    <a:gd name="T7" fmla="*/ 2 h 214"/>
                    <a:gd name="T8" fmla="*/ 164 w 188"/>
                    <a:gd name="T9" fmla="*/ 2 h 214"/>
                    <a:gd name="T10" fmla="*/ 154 w 188"/>
                    <a:gd name="T11" fmla="*/ 2 h 214"/>
                    <a:gd name="T12" fmla="*/ 146 w 188"/>
                    <a:gd name="T13" fmla="*/ 2 h 214"/>
                    <a:gd name="T14" fmla="*/ 138 w 188"/>
                    <a:gd name="T15" fmla="*/ 2 h 214"/>
                    <a:gd name="T16" fmla="*/ 120 w 188"/>
                    <a:gd name="T17" fmla="*/ 2 h 214"/>
                    <a:gd name="T18" fmla="*/ 96 w 188"/>
                    <a:gd name="T19" fmla="*/ 2 h 214"/>
                    <a:gd name="T20" fmla="*/ 94 w 188"/>
                    <a:gd name="T21" fmla="*/ 2 h 214"/>
                    <a:gd name="T22" fmla="*/ 94 w 188"/>
                    <a:gd name="T23" fmla="*/ 2 h 214"/>
                    <a:gd name="T24" fmla="*/ 90 w 188"/>
                    <a:gd name="T25" fmla="*/ 2 h 214"/>
                    <a:gd name="T26" fmla="*/ 80 w 188"/>
                    <a:gd name="T27" fmla="*/ 2 h 214"/>
                    <a:gd name="T28" fmla="*/ 58 w 188"/>
                    <a:gd name="T29" fmla="*/ 2 h 214"/>
                    <a:gd name="T30" fmla="*/ 76 w 188"/>
                    <a:gd name="T31" fmla="*/ 2 h 214"/>
                    <a:gd name="T32" fmla="*/ 78 w 188"/>
                    <a:gd name="T33" fmla="*/ 2 h 214"/>
                    <a:gd name="T34" fmla="*/ 58 w 188"/>
                    <a:gd name="T35" fmla="*/ 2 h 214"/>
                    <a:gd name="T36" fmla="*/ 34 w 188"/>
                    <a:gd name="T37" fmla="*/ 2 h 214"/>
                    <a:gd name="T38" fmla="*/ 36 w 188"/>
                    <a:gd name="T39" fmla="*/ 2 h 214"/>
                    <a:gd name="T40" fmla="*/ 46 w 188"/>
                    <a:gd name="T41" fmla="*/ 2 h 214"/>
                    <a:gd name="T42" fmla="*/ 34 w 188"/>
                    <a:gd name="T43" fmla="*/ 2 h 214"/>
                    <a:gd name="T44" fmla="*/ 26 w 188"/>
                    <a:gd name="T45" fmla="*/ 2 h 214"/>
                    <a:gd name="T46" fmla="*/ 30 w 188"/>
                    <a:gd name="T47" fmla="*/ 2 h 214"/>
                    <a:gd name="T48" fmla="*/ 14 w 188"/>
                    <a:gd name="T49" fmla="*/ 2 h 214"/>
                    <a:gd name="T50" fmla="*/ 0 w 188"/>
                    <a:gd name="T51" fmla="*/ 2 h 214"/>
                    <a:gd name="T52" fmla="*/ 8 w 188"/>
                    <a:gd name="T53" fmla="*/ 2 h 214"/>
                    <a:gd name="T54" fmla="*/ 0 w 188"/>
                    <a:gd name="T55" fmla="*/ 2 h 214"/>
                    <a:gd name="T56" fmla="*/ 14 w 188"/>
                    <a:gd name="T57" fmla="*/ 2 h 214"/>
                    <a:gd name="T58" fmla="*/ 32 w 188"/>
                    <a:gd name="T59" fmla="*/ 2 h 214"/>
                    <a:gd name="T60" fmla="*/ 44 w 188"/>
                    <a:gd name="T61" fmla="*/ 2 h 214"/>
                    <a:gd name="T62" fmla="*/ 72 w 188"/>
                    <a:gd name="T63" fmla="*/ 2 h 214"/>
                    <a:gd name="T64" fmla="*/ 84 w 188"/>
                    <a:gd name="T65" fmla="*/ 2 h 214"/>
                    <a:gd name="T66" fmla="*/ 94 w 188"/>
                    <a:gd name="T67" fmla="*/ 2 h 214"/>
                    <a:gd name="T68" fmla="*/ 96 w 188"/>
                    <a:gd name="T69" fmla="*/ 2 h 214"/>
                    <a:gd name="T70" fmla="*/ 108 w 188"/>
                    <a:gd name="T71" fmla="*/ 2 h 214"/>
                    <a:gd name="T72" fmla="*/ 126 w 188"/>
                    <a:gd name="T73" fmla="*/ 2 h 214"/>
                    <a:gd name="T74" fmla="*/ 130 w 188"/>
                    <a:gd name="T75" fmla="*/ 2 h 214"/>
                    <a:gd name="T76" fmla="*/ 124 w 188"/>
                    <a:gd name="T77" fmla="*/ 2 h 214"/>
                    <a:gd name="T78" fmla="*/ 128 w 188"/>
                    <a:gd name="T79" fmla="*/ 2 h 214"/>
                    <a:gd name="T80" fmla="*/ 134 w 188"/>
                    <a:gd name="T81" fmla="*/ 2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7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2 h 13"/>
                    <a:gd name="T2" fmla="*/ 4 w 13"/>
                    <a:gd name="T3" fmla="*/ 2 h 13"/>
                    <a:gd name="T4" fmla="*/ 0 w 13"/>
                    <a:gd name="T5" fmla="*/ 2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8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36 w 812"/>
                    <a:gd name="T1" fmla="*/ 2 h 564"/>
                    <a:gd name="T2" fmla="*/ 802 w 812"/>
                    <a:gd name="T3" fmla="*/ 2 h 564"/>
                    <a:gd name="T4" fmla="*/ 772 w 812"/>
                    <a:gd name="T5" fmla="*/ 2 h 564"/>
                    <a:gd name="T6" fmla="*/ 746 w 812"/>
                    <a:gd name="T7" fmla="*/ 2 h 564"/>
                    <a:gd name="T8" fmla="*/ 658 w 812"/>
                    <a:gd name="T9" fmla="*/ 2 h 564"/>
                    <a:gd name="T10" fmla="*/ 656 w 812"/>
                    <a:gd name="T11" fmla="*/ 2 h 564"/>
                    <a:gd name="T12" fmla="*/ 628 w 812"/>
                    <a:gd name="T13" fmla="*/ 2 h 564"/>
                    <a:gd name="T14" fmla="*/ 644 w 812"/>
                    <a:gd name="T15" fmla="*/ 2 h 564"/>
                    <a:gd name="T16" fmla="*/ 600 w 812"/>
                    <a:gd name="T17" fmla="*/ 2 h 564"/>
                    <a:gd name="T18" fmla="*/ 580 w 812"/>
                    <a:gd name="T19" fmla="*/ 2 h 564"/>
                    <a:gd name="T20" fmla="*/ 620 w 812"/>
                    <a:gd name="T21" fmla="*/ 2 h 564"/>
                    <a:gd name="T22" fmla="*/ 618 w 812"/>
                    <a:gd name="T23" fmla="*/ 3 h 564"/>
                    <a:gd name="T24" fmla="*/ 566 w 812"/>
                    <a:gd name="T25" fmla="*/ 3 h 564"/>
                    <a:gd name="T26" fmla="*/ 546 w 812"/>
                    <a:gd name="T27" fmla="*/ 3 h 564"/>
                    <a:gd name="T28" fmla="*/ 506 w 812"/>
                    <a:gd name="T29" fmla="*/ 2 h 564"/>
                    <a:gd name="T30" fmla="*/ 486 w 812"/>
                    <a:gd name="T31" fmla="*/ 2 h 564"/>
                    <a:gd name="T32" fmla="*/ 474 w 812"/>
                    <a:gd name="T33" fmla="*/ 3 h 564"/>
                    <a:gd name="T34" fmla="*/ 524 w 812"/>
                    <a:gd name="T35" fmla="*/ 4 h 564"/>
                    <a:gd name="T36" fmla="*/ 534 w 812"/>
                    <a:gd name="T37" fmla="*/ 4 h 564"/>
                    <a:gd name="T38" fmla="*/ 550 w 812"/>
                    <a:gd name="T39" fmla="*/ 5 h 564"/>
                    <a:gd name="T40" fmla="*/ 516 w 812"/>
                    <a:gd name="T41" fmla="*/ 5 h 564"/>
                    <a:gd name="T42" fmla="*/ 494 w 812"/>
                    <a:gd name="T43" fmla="*/ 4 h 564"/>
                    <a:gd name="T44" fmla="*/ 446 w 812"/>
                    <a:gd name="T45" fmla="*/ 3 h 564"/>
                    <a:gd name="T46" fmla="*/ 450 w 812"/>
                    <a:gd name="T47" fmla="*/ 2 h 564"/>
                    <a:gd name="T48" fmla="*/ 446 w 812"/>
                    <a:gd name="T49" fmla="*/ 2 h 564"/>
                    <a:gd name="T50" fmla="*/ 436 w 812"/>
                    <a:gd name="T51" fmla="*/ 2 h 564"/>
                    <a:gd name="T52" fmla="*/ 386 w 812"/>
                    <a:gd name="T53" fmla="*/ 2 h 564"/>
                    <a:gd name="T54" fmla="*/ 360 w 812"/>
                    <a:gd name="T55" fmla="*/ 2 h 564"/>
                    <a:gd name="T56" fmla="*/ 330 w 812"/>
                    <a:gd name="T57" fmla="*/ 2 h 564"/>
                    <a:gd name="T58" fmla="*/ 288 w 812"/>
                    <a:gd name="T59" fmla="*/ 2 h 564"/>
                    <a:gd name="T60" fmla="*/ 242 w 812"/>
                    <a:gd name="T61" fmla="*/ 2 h 564"/>
                    <a:gd name="T62" fmla="*/ 196 w 812"/>
                    <a:gd name="T63" fmla="*/ 2 h 564"/>
                    <a:gd name="T64" fmla="*/ 184 w 812"/>
                    <a:gd name="T65" fmla="*/ 2 h 564"/>
                    <a:gd name="T66" fmla="*/ 160 w 812"/>
                    <a:gd name="T67" fmla="*/ 2 h 564"/>
                    <a:gd name="T68" fmla="*/ 152 w 812"/>
                    <a:gd name="T69" fmla="*/ 2 h 564"/>
                    <a:gd name="T70" fmla="*/ 128 w 812"/>
                    <a:gd name="T71" fmla="*/ 3 h 564"/>
                    <a:gd name="T72" fmla="*/ 94 w 812"/>
                    <a:gd name="T73" fmla="*/ 3 h 564"/>
                    <a:gd name="T74" fmla="*/ 66 w 812"/>
                    <a:gd name="T75" fmla="*/ 2 h 564"/>
                    <a:gd name="T76" fmla="*/ 72 w 812"/>
                    <a:gd name="T77" fmla="*/ 2 h 564"/>
                    <a:gd name="T78" fmla="*/ 44 w 812"/>
                    <a:gd name="T79" fmla="*/ 2 h 564"/>
                    <a:gd name="T80" fmla="*/ 20 w 812"/>
                    <a:gd name="T81" fmla="*/ 2 h 564"/>
                    <a:gd name="T82" fmla="*/ 24 w 812"/>
                    <a:gd name="T83" fmla="*/ 2 h 564"/>
                    <a:gd name="T84" fmla="*/ 0 w 812"/>
                    <a:gd name="T85" fmla="*/ 2 h 564"/>
                    <a:gd name="T86" fmla="*/ 822 w 812"/>
                    <a:gd name="T87" fmla="*/ 2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79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3 h 85"/>
                    <a:gd name="T2" fmla="*/ 49 w 43"/>
                    <a:gd name="T3" fmla="*/ 3 h 85"/>
                    <a:gd name="T4" fmla="*/ 110 w 43"/>
                    <a:gd name="T5" fmla="*/ 3 h 85"/>
                    <a:gd name="T6" fmla="*/ 53 w 43"/>
                    <a:gd name="T7" fmla="*/ 3 h 85"/>
                    <a:gd name="T8" fmla="*/ 1 w 43"/>
                    <a:gd name="T9" fmla="*/ 3 h 85"/>
                    <a:gd name="T10" fmla="*/ 7 w 43"/>
                    <a:gd name="T11" fmla="*/ 3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0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1 w 44"/>
                    <a:gd name="T1" fmla="*/ 2 h 74"/>
                    <a:gd name="T2" fmla="*/ 11 w 44"/>
                    <a:gd name="T3" fmla="*/ 2 h 74"/>
                    <a:gd name="T4" fmla="*/ 14 w 44"/>
                    <a:gd name="T5" fmla="*/ 2 h 74"/>
                    <a:gd name="T6" fmla="*/ 12 w 44"/>
                    <a:gd name="T7" fmla="*/ 2 h 74"/>
                    <a:gd name="T8" fmla="*/ 11 w 44"/>
                    <a:gd name="T9" fmla="*/ 2 h 74"/>
                    <a:gd name="T10" fmla="*/ 7 w 44"/>
                    <a:gd name="T11" fmla="*/ 2 h 74"/>
                    <a:gd name="T12" fmla="*/ 3 w 44"/>
                    <a:gd name="T13" fmla="*/ 2 h 74"/>
                    <a:gd name="T14" fmla="*/ 11 w 44"/>
                    <a:gd name="T15" fmla="*/ 2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1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2 h 30"/>
                    <a:gd name="T2" fmla="*/ 5 w 20"/>
                    <a:gd name="T3" fmla="*/ 2 h 30"/>
                    <a:gd name="T4" fmla="*/ 7 w 20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2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6706802 w 682"/>
                    <a:gd name="T1" fmla="*/ 18458380 h 557"/>
                    <a:gd name="T2" fmla="*/ 6773738 w 682"/>
                    <a:gd name="T3" fmla="*/ 17950254 h 557"/>
                    <a:gd name="T4" fmla="*/ 6972593 w 682"/>
                    <a:gd name="T5" fmla="*/ 16436741 h 557"/>
                    <a:gd name="T6" fmla="*/ 4312614 w 682"/>
                    <a:gd name="T7" fmla="*/ 11404485 h 557"/>
                    <a:gd name="T8" fmla="*/ 3934198 w 682"/>
                    <a:gd name="T9" fmla="*/ 13765683 h 557"/>
                    <a:gd name="T10" fmla="*/ 4225830 w 682"/>
                    <a:gd name="T11" fmla="*/ 22111852 h 557"/>
                    <a:gd name="T12" fmla="*/ 3934198 w 682"/>
                    <a:gd name="T13" fmla="*/ 19658404 h 557"/>
                    <a:gd name="T14" fmla="*/ 3376287 w 682"/>
                    <a:gd name="T15" fmla="*/ 17485140 h 557"/>
                    <a:gd name="T16" fmla="*/ 3418410 w 682"/>
                    <a:gd name="T17" fmla="*/ 16436741 h 557"/>
                    <a:gd name="T18" fmla="*/ 3450228 w 682"/>
                    <a:gd name="T19" fmla="*/ 15692665 h 557"/>
                    <a:gd name="T20" fmla="*/ 3066763 w 682"/>
                    <a:gd name="T21" fmla="*/ 14924104 h 557"/>
                    <a:gd name="T22" fmla="*/ 2706541 w 682"/>
                    <a:gd name="T23" fmla="*/ 13765683 h 557"/>
                    <a:gd name="T24" fmla="*/ 2060623 w 682"/>
                    <a:gd name="T25" fmla="*/ 14071402 h 557"/>
                    <a:gd name="T26" fmla="*/ 1763993 w 682"/>
                    <a:gd name="T27" fmla="*/ 14522761 h 557"/>
                    <a:gd name="T28" fmla="*/ 1087255 w 682"/>
                    <a:gd name="T29" fmla="*/ 14522761 h 557"/>
                    <a:gd name="T30" fmla="*/ 309523 w 682"/>
                    <a:gd name="T31" fmla="*/ 12414354 h 557"/>
                    <a:gd name="T32" fmla="*/ 152220 w 682"/>
                    <a:gd name="T33" fmla="*/ 11758983 h 557"/>
                    <a:gd name="T34" fmla="*/ 0 w 682"/>
                    <a:gd name="T35" fmla="*/ 10484155 h 557"/>
                    <a:gd name="T36" fmla="*/ 337159 w 682"/>
                    <a:gd name="T37" fmla="*/ 8481501 h 557"/>
                    <a:gd name="T38" fmla="*/ 448823 w 682"/>
                    <a:gd name="T39" fmla="*/ 7193309 h 557"/>
                    <a:gd name="T40" fmla="*/ 711691 w 682"/>
                    <a:gd name="T41" fmla="*/ 5672319 h 557"/>
                    <a:gd name="T42" fmla="*/ 1135150 w 682"/>
                    <a:gd name="T43" fmla="*/ 4603807 h 557"/>
                    <a:gd name="T44" fmla="*/ 2335872 w 682"/>
                    <a:gd name="T45" fmla="*/ 2668109 h 557"/>
                    <a:gd name="T46" fmla="*/ 3066763 w 682"/>
                    <a:gd name="T47" fmla="*/ 1199825 h 557"/>
                    <a:gd name="T48" fmla="*/ 3595198 w 682"/>
                    <a:gd name="T49" fmla="*/ 229680 h 557"/>
                    <a:gd name="T50" fmla="*/ 5062153 w 682"/>
                    <a:gd name="T51" fmla="*/ 84946 h 557"/>
                    <a:gd name="T52" fmla="*/ 5545558 w 682"/>
                    <a:gd name="T53" fmla="*/ 0 h 557"/>
                    <a:gd name="T54" fmla="*/ 5350625 w 682"/>
                    <a:gd name="T55" fmla="*/ 1342067 h 557"/>
                    <a:gd name="T56" fmla="*/ 6175440 w 682"/>
                    <a:gd name="T57" fmla="*/ 3356019 h 557"/>
                    <a:gd name="T58" fmla="*/ 6932265 w 682"/>
                    <a:gd name="T59" fmla="*/ 2944521 h 557"/>
                    <a:gd name="T60" fmla="*/ 7373340 w 682"/>
                    <a:gd name="T61" fmla="*/ 3244140 h 557"/>
                    <a:gd name="T62" fmla="*/ 7790013 w 682"/>
                    <a:gd name="T63" fmla="*/ 3864213 h 557"/>
                    <a:gd name="T64" fmla="*/ 7977977 w 682"/>
                    <a:gd name="T65" fmla="*/ 7478370 h 557"/>
                    <a:gd name="T66" fmla="*/ 7977977 w 682"/>
                    <a:gd name="T67" fmla="*/ 9550139 h 557"/>
                    <a:gd name="T68" fmla="*/ 8345522 w 682"/>
                    <a:gd name="T69" fmla="*/ 11260923 h 557"/>
                    <a:gd name="T70" fmla="*/ 8998012 w 682"/>
                    <a:gd name="T71" fmla="*/ 11933911 h 557"/>
                    <a:gd name="T72" fmla="*/ 9476994 w 682"/>
                    <a:gd name="T73" fmla="*/ 11758983 h 557"/>
                    <a:gd name="T74" fmla="*/ 9253884 w 682"/>
                    <a:gd name="T75" fmla="*/ 13534890 h 557"/>
                    <a:gd name="T76" fmla="*/ 8345522 w 682"/>
                    <a:gd name="T77" fmla="*/ 16205368 h 557"/>
                    <a:gd name="T78" fmla="*/ 7642072 w 682"/>
                    <a:gd name="T79" fmla="*/ 19301312 h 557"/>
                    <a:gd name="T80" fmla="*/ 7751856 w 682"/>
                    <a:gd name="T81" fmla="*/ 20217344 h 557"/>
                    <a:gd name="T82" fmla="*/ 6061827 w 682"/>
                    <a:gd name="T83" fmla="*/ 22111852 h 55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3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3285350 w 257"/>
                    <a:gd name="T1" fmla="*/ 14111717 h 347"/>
                    <a:gd name="T2" fmla="*/ 3147893 w 257"/>
                    <a:gd name="T3" fmla="*/ 12234869 h 347"/>
                    <a:gd name="T4" fmla="*/ 2938811 w 257"/>
                    <a:gd name="T5" fmla="*/ 11714117 h 347"/>
                    <a:gd name="T6" fmla="*/ 2916123 w 257"/>
                    <a:gd name="T7" fmla="*/ 10966225 h 347"/>
                    <a:gd name="T8" fmla="*/ 2829278 w 257"/>
                    <a:gd name="T9" fmla="*/ 10332217 h 347"/>
                    <a:gd name="T10" fmla="*/ 2829278 w 257"/>
                    <a:gd name="T11" fmla="*/ 9307974 h 347"/>
                    <a:gd name="T12" fmla="*/ 2804662 w 257"/>
                    <a:gd name="T13" fmla="*/ 8700082 h 347"/>
                    <a:gd name="T14" fmla="*/ 3083305 w 257"/>
                    <a:gd name="T15" fmla="*/ 8216940 h 347"/>
                    <a:gd name="T16" fmla="*/ 3476570 w 257"/>
                    <a:gd name="T17" fmla="*/ 8034506 h 347"/>
                    <a:gd name="T18" fmla="*/ 3476570 w 257"/>
                    <a:gd name="T19" fmla="*/ 5549314 h 347"/>
                    <a:gd name="T20" fmla="*/ 729193 w 257"/>
                    <a:gd name="T21" fmla="*/ 3903375 h 347"/>
                    <a:gd name="T22" fmla="*/ 437525 w 257"/>
                    <a:gd name="T23" fmla="*/ 3992875 h 347"/>
                    <a:gd name="T24" fmla="*/ 222051 w 257"/>
                    <a:gd name="T25" fmla="*/ 4151834 h 347"/>
                    <a:gd name="T26" fmla="*/ 0 w 257"/>
                    <a:gd name="T27" fmla="*/ 6074416 h 347"/>
                    <a:gd name="T28" fmla="*/ 1253888 w 257"/>
                    <a:gd name="T29" fmla="*/ 14069476 h 347"/>
                    <a:gd name="T30" fmla="*/ 3285350 w 257"/>
                    <a:gd name="T31" fmla="*/ 14111717 h 34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4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3 w 19"/>
                    <a:gd name="T1" fmla="*/ 2 h 37"/>
                    <a:gd name="T2" fmla="*/ 3 w 19"/>
                    <a:gd name="T3" fmla="*/ 2 h 37"/>
                    <a:gd name="T4" fmla="*/ 3 w 19"/>
                    <a:gd name="T5" fmla="*/ 2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5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1 w 22"/>
                    <a:gd name="T1" fmla="*/ 3 h 20"/>
                    <a:gd name="T2" fmla="*/ 11 w 22"/>
                    <a:gd name="T3" fmla="*/ 0 h 20"/>
                    <a:gd name="T4" fmla="*/ 11 w 22"/>
                    <a:gd name="T5" fmla="*/ 3 h 20"/>
                    <a:gd name="T6" fmla="*/ 8 w 22"/>
                    <a:gd name="T7" fmla="*/ 3 h 20"/>
                    <a:gd name="T8" fmla="*/ 11 w 22"/>
                    <a:gd name="T9" fmla="*/ 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6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2 h 30"/>
                    <a:gd name="T2" fmla="*/ 56 w 57"/>
                    <a:gd name="T3" fmla="*/ 2 h 30"/>
                    <a:gd name="T4" fmla="*/ 60 w 57"/>
                    <a:gd name="T5" fmla="*/ 2 h 30"/>
                    <a:gd name="T6" fmla="*/ 24 w 57"/>
                    <a:gd name="T7" fmla="*/ 2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7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49 w 693"/>
                    <a:gd name="T1" fmla="*/ 4 h 696"/>
                    <a:gd name="T2" fmla="*/ 369 w 693"/>
                    <a:gd name="T3" fmla="*/ 4 h 696"/>
                    <a:gd name="T4" fmla="*/ 301 w 693"/>
                    <a:gd name="T5" fmla="*/ 3 h 696"/>
                    <a:gd name="T6" fmla="*/ 241 w 693"/>
                    <a:gd name="T7" fmla="*/ 3 h 696"/>
                    <a:gd name="T8" fmla="*/ 213 w 693"/>
                    <a:gd name="T9" fmla="*/ 3 h 696"/>
                    <a:gd name="T10" fmla="*/ 237 w 693"/>
                    <a:gd name="T11" fmla="*/ 3 h 696"/>
                    <a:gd name="T12" fmla="*/ 269 w 693"/>
                    <a:gd name="T13" fmla="*/ 4 h 696"/>
                    <a:gd name="T14" fmla="*/ 297 w 693"/>
                    <a:gd name="T15" fmla="*/ 4 h 696"/>
                    <a:gd name="T16" fmla="*/ 309 w 693"/>
                    <a:gd name="T17" fmla="*/ 4 h 696"/>
                    <a:gd name="T18" fmla="*/ 289 w 693"/>
                    <a:gd name="T19" fmla="*/ 5 h 696"/>
                    <a:gd name="T20" fmla="*/ 237 w 693"/>
                    <a:gd name="T21" fmla="*/ 5 h 696"/>
                    <a:gd name="T22" fmla="*/ 201 w 693"/>
                    <a:gd name="T23" fmla="*/ 5 h 696"/>
                    <a:gd name="T24" fmla="*/ 97 w 693"/>
                    <a:gd name="T25" fmla="*/ 6 h 696"/>
                    <a:gd name="T26" fmla="*/ 77 w 693"/>
                    <a:gd name="T27" fmla="*/ 5 h 696"/>
                    <a:gd name="T28" fmla="*/ 45 w 693"/>
                    <a:gd name="T29" fmla="*/ 4 h 696"/>
                    <a:gd name="T30" fmla="*/ 33 w 693"/>
                    <a:gd name="T31" fmla="*/ 4 h 696"/>
                    <a:gd name="T32" fmla="*/ 53 w 693"/>
                    <a:gd name="T33" fmla="*/ 2 h 696"/>
                    <a:gd name="T34" fmla="*/ 17 w 693"/>
                    <a:gd name="T35" fmla="*/ 3 h 696"/>
                    <a:gd name="T36" fmla="*/ 81 w 693"/>
                    <a:gd name="T37" fmla="*/ 2 h 696"/>
                    <a:gd name="T38" fmla="*/ 113 w 693"/>
                    <a:gd name="T39" fmla="*/ 2 h 696"/>
                    <a:gd name="T40" fmla="*/ 37 w 693"/>
                    <a:gd name="T41" fmla="*/ 2 h 696"/>
                    <a:gd name="T42" fmla="*/ 1 w 693"/>
                    <a:gd name="T43" fmla="*/ 2 h 696"/>
                    <a:gd name="T44" fmla="*/ 25 w 693"/>
                    <a:gd name="T45" fmla="*/ 2 h 696"/>
                    <a:gd name="T46" fmla="*/ 97 w 693"/>
                    <a:gd name="T47" fmla="*/ 2 h 696"/>
                    <a:gd name="T48" fmla="*/ 197 w 693"/>
                    <a:gd name="T49" fmla="*/ 2 h 696"/>
                    <a:gd name="T50" fmla="*/ 205 w 693"/>
                    <a:gd name="T51" fmla="*/ 2 h 696"/>
                    <a:gd name="T52" fmla="*/ 237 w 693"/>
                    <a:gd name="T53" fmla="*/ 0 h 696"/>
                    <a:gd name="T54" fmla="*/ 333 w 693"/>
                    <a:gd name="T55" fmla="*/ 2 h 696"/>
                    <a:gd name="T56" fmla="*/ 305 w 693"/>
                    <a:gd name="T57" fmla="*/ 2 h 696"/>
                    <a:gd name="T58" fmla="*/ 277 w 693"/>
                    <a:gd name="T59" fmla="*/ 2 h 696"/>
                    <a:gd name="T60" fmla="*/ 337 w 693"/>
                    <a:gd name="T61" fmla="*/ 2 h 696"/>
                    <a:gd name="T62" fmla="*/ 349 w 693"/>
                    <a:gd name="T63" fmla="*/ 2 h 696"/>
                    <a:gd name="T64" fmla="*/ 393 w 693"/>
                    <a:gd name="T65" fmla="*/ 2 h 696"/>
                    <a:gd name="T66" fmla="*/ 473 w 693"/>
                    <a:gd name="T67" fmla="*/ 2 h 696"/>
                    <a:gd name="T68" fmla="*/ 500 w 693"/>
                    <a:gd name="T69" fmla="*/ 2 h 696"/>
                    <a:gd name="T70" fmla="*/ 506 w 693"/>
                    <a:gd name="T71" fmla="*/ 4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8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11583250 w 931"/>
                    <a:gd name="T1" fmla="*/ 0 h 149"/>
                    <a:gd name="T2" fmla="*/ 2011503 w 931"/>
                    <a:gd name="T3" fmla="*/ 1194895 h 149"/>
                    <a:gd name="T4" fmla="*/ 1272134 w 931"/>
                    <a:gd name="T5" fmla="*/ 1714242 h 149"/>
                    <a:gd name="T6" fmla="*/ 869067 w 931"/>
                    <a:gd name="T7" fmla="*/ 1714242 h 149"/>
                    <a:gd name="T8" fmla="*/ 311115 w 931"/>
                    <a:gd name="T9" fmla="*/ 3178067 h 149"/>
                    <a:gd name="T10" fmla="*/ 0 w 931"/>
                    <a:gd name="T11" fmla="*/ 4317061 h 149"/>
                    <a:gd name="T12" fmla="*/ 829374 w 931"/>
                    <a:gd name="T13" fmla="*/ 4746136 h 149"/>
                    <a:gd name="T14" fmla="*/ 1358721 w 931"/>
                    <a:gd name="T15" fmla="*/ 3940842 h 149"/>
                    <a:gd name="T16" fmla="*/ 1519896 w 931"/>
                    <a:gd name="T17" fmla="*/ 3471428 h 149"/>
                    <a:gd name="T18" fmla="*/ 2350083 w 931"/>
                    <a:gd name="T19" fmla="*/ 2141136 h 149"/>
                    <a:gd name="T20" fmla="*/ 3019487 w 931"/>
                    <a:gd name="T21" fmla="*/ 1900930 h 149"/>
                    <a:gd name="T22" fmla="*/ 3333827 w 931"/>
                    <a:gd name="T23" fmla="*/ 3856953 h 149"/>
                    <a:gd name="T24" fmla="*/ 2642137 w 931"/>
                    <a:gd name="T25" fmla="*/ 4510606 h 149"/>
                    <a:gd name="T26" fmla="*/ 3241937 w 931"/>
                    <a:gd name="T27" fmla="*/ 4664497 h 149"/>
                    <a:gd name="T28" fmla="*/ 3510668 w 931"/>
                    <a:gd name="T29" fmla="*/ 3703952 h 149"/>
                    <a:gd name="T30" fmla="*/ 3737825 w 931"/>
                    <a:gd name="T31" fmla="*/ 3787047 h 149"/>
                    <a:gd name="T32" fmla="*/ 3553080 w 931"/>
                    <a:gd name="T33" fmla="*/ 2229495 h 149"/>
                    <a:gd name="T34" fmla="*/ 3737825 w 931"/>
                    <a:gd name="T35" fmla="*/ 1824896 h 149"/>
                    <a:gd name="T36" fmla="*/ 3885513 w 931"/>
                    <a:gd name="T37" fmla="*/ 3625880 h 149"/>
                    <a:gd name="T38" fmla="*/ 3737825 w 931"/>
                    <a:gd name="T39" fmla="*/ 4664497 h 149"/>
                    <a:gd name="T40" fmla="*/ 4165202 w 931"/>
                    <a:gd name="T41" fmla="*/ 5354115 h 149"/>
                    <a:gd name="T42" fmla="*/ 4197335 w 931"/>
                    <a:gd name="T43" fmla="*/ 3787047 h 149"/>
                    <a:gd name="T44" fmla="*/ 4651553 w 931"/>
                    <a:gd name="T45" fmla="*/ 4237404 h 149"/>
                    <a:gd name="T46" fmla="*/ 5366119 w 931"/>
                    <a:gd name="T47" fmla="*/ 3023092 h 149"/>
                    <a:gd name="T48" fmla="*/ 5746880 w 931"/>
                    <a:gd name="T49" fmla="*/ 2054801 h 149"/>
                    <a:gd name="T50" fmla="*/ 6173627 w 931"/>
                    <a:gd name="T51" fmla="*/ 2295061 h 149"/>
                    <a:gd name="T52" fmla="*/ 6390510 w 931"/>
                    <a:gd name="T53" fmla="*/ 2054801 h 149"/>
                    <a:gd name="T54" fmla="*/ 6055845 w 931"/>
                    <a:gd name="T55" fmla="*/ 1824896 h 149"/>
                    <a:gd name="T56" fmla="*/ 6662262 w 931"/>
                    <a:gd name="T57" fmla="*/ 1431874 h 149"/>
                    <a:gd name="T58" fmla="*/ 7640263 w 931"/>
                    <a:gd name="T59" fmla="*/ 2229495 h 149"/>
                    <a:gd name="T60" fmla="*/ 8161947 w 931"/>
                    <a:gd name="T61" fmla="*/ 1714242 h 149"/>
                    <a:gd name="T62" fmla="*/ 8197510 w 931"/>
                    <a:gd name="T63" fmla="*/ 2603417 h 149"/>
                    <a:gd name="T64" fmla="*/ 7977847 w 931"/>
                    <a:gd name="T65" fmla="*/ 4156000 h 149"/>
                    <a:gd name="T66" fmla="*/ 8587626 w 931"/>
                    <a:gd name="T67" fmla="*/ 3625880 h 149"/>
                    <a:gd name="T68" fmla="*/ 8764034 w 931"/>
                    <a:gd name="T69" fmla="*/ 3315084 h 149"/>
                    <a:gd name="T70" fmla="*/ 9105106 w 931"/>
                    <a:gd name="T71" fmla="*/ 2508759 h 149"/>
                    <a:gd name="T72" fmla="*/ 11152471 w 931"/>
                    <a:gd name="T73" fmla="*/ 3471428 h 14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89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3 h 30"/>
                    <a:gd name="T2" fmla="*/ 15 w 31"/>
                    <a:gd name="T3" fmla="*/ 0 h 30"/>
                    <a:gd name="T4" fmla="*/ 15 w 31"/>
                    <a:gd name="T5" fmla="*/ 3 h 30"/>
                    <a:gd name="T6" fmla="*/ 3 w 31"/>
                    <a:gd name="T7" fmla="*/ 3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0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 h 32"/>
                    <a:gd name="T2" fmla="*/ 46 w 44"/>
                    <a:gd name="T3" fmla="*/ 0 h 32"/>
                    <a:gd name="T4" fmla="*/ 62 w 44"/>
                    <a:gd name="T5" fmla="*/ 3 h 32"/>
                    <a:gd name="T6" fmla="*/ 6 w 44"/>
                    <a:gd name="T7" fmla="*/ 3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1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2 h 18"/>
                    <a:gd name="T2" fmla="*/ 25 w 76"/>
                    <a:gd name="T3" fmla="*/ 2 h 18"/>
                    <a:gd name="T4" fmla="*/ 37 w 76"/>
                    <a:gd name="T5" fmla="*/ 2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2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3 h 44"/>
                    <a:gd name="T2" fmla="*/ 12 w 42"/>
                    <a:gd name="T3" fmla="*/ 3 h 44"/>
                    <a:gd name="T4" fmla="*/ 0 w 42"/>
                    <a:gd name="T5" fmla="*/ 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93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 h 30"/>
                    <a:gd name="T2" fmla="*/ 136 w 31"/>
                    <a:gd name="T3" fmla="*/ 2 h 30"/>
                    <a:gd name="T4" fmla="*/ 7 w 31"/>
                    <a:gd name="T5" fmla="*/ 2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0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7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8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9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0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1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2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3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4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5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6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37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1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12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3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4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5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6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7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8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9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0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1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2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3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4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5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26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pic>
          <p:nvPicPr>
            <p:cNvPr id="7" name="Picture 91" descr="C:\My Documents\bits\earth.GIF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260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7261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94" name="Rectangle 94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5" name="Rectangle 9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BBCB1-80C2-44FE-8E45-704DA0981F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124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A24C-3C53-4584-ACA9-BA4E9C4433A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4119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815D7-1BCC-47D7-953F-0A790094E17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88192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5C4962-5475-4C91-8334-C83C73337C7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39618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Nadpis, klipar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klipart 2"/>
          <p:cNvSpPr>
            <a:spLocks noGrp="1"/>
          </p:cNvSpPr>
          <p:nvPr>
            <p:ph type="clipArt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7D529-DB97-4220-9D26-7F3B5E3F028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3557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2147888"/>
            <a:ext cx="7772400" cy="4114800"/>
          </a:xfrm>
        </p:spPr>
        <p:txBody>
          <a:bodyPr/>
          <a:lstStyle/>
          <a:p>
            <a:pPr lvl="0"/>
            <a:endParaRPr lang="cs-CZ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B8231-05D6-4DBB-8333-9ACE7542739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9790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8C225-D534-49B3-A3A1-87E3E034F7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6385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257D-EF5C-4BA2-AB41-A722EE9F81A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33458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FAE51-ABC7-41FD-9933-9FE4C9441C3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85216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03A64-8ED4-4605-9149-0D8480F7C45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2289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6F54D-B0C0-4751-AC89-5AD3CB76AA9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2551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B366-944D-487A-9C21-590222F23F8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90469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68B55-CD31-40F1-A091-B4718764DEA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7116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21E02-FD66-4A81-868F-CDF598E36A2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5559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0D08CACC-EBEB-4519-B2E3-3F7B80BF723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1032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1034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grpSp>
            <p:nvGrpSpPr>
              <p:cNvPr id="1035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1084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1128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0 w 15"/>
                      <a:gd name="T1" fmla="*/ 0 h 23"/>
                      <a:gd name="T2" fmla="*/ 0 w 15"/>
                      <a:gd name="T3" fmla="*/ 0 h 23"/>
                      <a:gd name="T4" fmla="*/ 0 w 15"/>
                      <a:gd name="T5" fmla="*/ 0 h 23"/>
                      <a:gd name="T6" fmla="*/ 0 w 15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9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0 w 20"/>
                      <a:gd name="T3" fmla="*/ 0 h 23"/>
                      <a:gd name="T4" fmla="*/ 0 w 20"/>
                      <a:gd name="T5" fmla="*/ 0 h 23"/>
                      <a:gd name="T6" fmla="*/ 0 w 20"/>
                      <a:gd name="T7" fmla="*/ 0 h 2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0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1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2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3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4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5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6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7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8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39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0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1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2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3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4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0 w 26"/>
                      <a:gd name="T1" fmla="*/ 0 h 22"/>
                      <a:gd name="T2" fmla="*/ 0 w 26"/>
                      <a:gd name="T3" fmla="*/ 0 h 22"/>
                      <a:gd name="T4" fmla="*/ 0 w 26"/>
                      <a:gd name="T5" fmla="*/ 0 h 22"/>
                      <a:gd name="T6" fmla="*/ 0 w 26"/>
                      <a:gd name="T7" fmla="*/ 0 h 2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5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6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7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8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49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0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1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1 w 471"/>
                      <a:gd name="T1" fmla="*/ 1 h 281"/>
                      <a:gd name="T2" fmla="*/ 1 w 471"/>
                      <a:gd name="T3" fmla="*/ 1 h 281"/>
                      <a:gd name="T4" fmla="*/ 1 w 471"/>
                      <a:gd name="T5" fmla="*/ 1 h 281"/>
                      <a:gd name="T6" fmla="*/ 1 w 471"/>
                      <a:gd name="T7" fmla="*/ 1 h 281"/>
                      <a:gd name="T8" fmla="*/ 1 w 471"/>
                      <a:gd name="T9" fmla="*/ 1 h 281"/>
                      <a:gd name="T10" fmla="*/ 0 w 471"/>
                      <a:gd name="T11" fmla="*/ 1 h 281"/>
                      <a:gd name="T12" fmla="*/ 1 w 471"/>
                      <a:gd name="T13" fmla="*/ 1 h 281"/>
                      <a:gd name="T14" fmla="*/ 1 w 471"/>
                      <a:gd name="T15" fmla="*/ 1 h 281"/>
                      <a:gd name="T16" fmla="*/ 1 w 471"/>
                      <a:gd name="T17" fmla="*/ 1 h 281"/>
                      <a:gd name="T18" fmla="*/ 1 w 471"/>
                      <a:gd name="T19" fmla="*/ 1 h 281"/>
                      <a:gd name="T20" fmla="*/ 1 w 471"/>
                      <a:gd name="T21" fmla="*/ 1 h 281"/>
                      <a:gd name="T22" fmla="*/ 1 w 471"/>
                      <a:gd name="T23" fmla="*/ 1 h 281"/>
                      <a:gd name="T24" fmla="*/ 1 w 471"/>
                      <a:gd name="T25" fmla="*/ 1 h 281"/>
                      <a:gd name="T26" fmla="*/ 1 w 471"/>
                      <a:gd name="T27" fmla="*/ 1 h 281"/>
                      <a:gd name="T28" fmla="*/ 1 w 471"/>
                      <a:gd name="T29" fmla="*/ 1 h 281"/>
                      <a:gd name="T30" fmla="*/ 1 w 471"/>
                      <a:gd name="T31" fmla="*/ 1 h 281"/>
                      <a:gd name="T32" fmla="*/ 1 w 471"/>
                      <a:gd name="T33" fmla="*/ 1 h 281"/>
                      <a:gd name="T34" fmla="*/ 1 w 471"/>
                      <a:gd name="T35" fmla="*/ 0 h 281"/>
                      <a:gd name="T36" fmla="*/ 1 w 471"/>
                      <a:gd name="T37" fmla="*/ 1 h 281"/>
                      <a:gd name="T38" fmla="*/ 1 w 471"/>
                      <a:gd name="T39" fmla="*/ 1 h 281"/>
                      <a:gd name="T40" fmla="*/ 1 w 471"/>
                      <a:gd name="T41" fmla="*/ 1 h 281"/>
                      <a:gd name="T42" fmla="*/ 1 w 471"/>
                      <a:gd name="T43" fmla="*/ 1 h 281"/>
                      <a:gd name="T44" fmla="*/ 1 w 471"/>
                      <a:gd name="T45" fmla="*/ 1 h 281"/>
                      <a:gd name="T46" fmla="*/ 1 w 471"/>
                      <a:gd name="T47" fmla="*/ 1 h 281"/>
                      <a:gd name="T48" fmla="*/ 1 w 471"/>
                      <a:gd name="T49" fmla="*/ 1 h 281"/>
                      <a:gd name="T50" fmla="*/ 1 w 471"/>
                      <a:gd name="T51" fmla="*/ 1 h 281"/>
                      <a:gd name="T52" fmla="*/ 1 w 471"/>
                      <a:gd name="T53" fmla="*/ 1 h 281"/>
                      <a:gd name="T54" fmla="*/ 1 w 471"/>
                      <a:gd name="T55" fmla="*/ 1 h 281"/>
                      <a:gd name="T56" fmla="*/ 1 w 471"/>
                      <a:gd name="T57" fmla="*/ 1 h 281"/>
                      <a:gd name="T58" fmla="*/ 1 w 471"/>
                      <a:gd name="T59" fmla="*/ 1 h 281"/>
                      <a:gd name="T60" fmla="*/ 1 w 471"/>
                      <a:gd name="T61" fmla="*/ 1 h 281"/>
                      <a:gd name="T62" fmla="*/ 1 w 471"/>
                      <a:gd name="T63" fmla="*/ 1 h 281"/>
                      <a:gd name="T64" fmla="*/ 1 w 471"/>
                      <a:gd name="T65" fmla="*/ 1 h 281"/>
                      <a:gd name="T66" fmla="*/ 1 w 471"/>
                      <a:gd name="T67" fmla="*/ 1 h 281"/>
                      <a:gd name="T68" fmla="*/ 1 w 471"/>
                      <a:gd name="T69" fmla="*/ 1 h 281"/>
                      <a:gd name="T70" fmla="*/ 1 w 471"/>
                      <a:gd name="T71" fmla="*/ 1 h 281"/>
                      <a:gd name="T72" fmla="*/ 1 w 471"/>
                      <a:gd name="T73" fmla="*/ 1 h 281"/>
                      <a:gd name="T74" fmla="*/ 1 w 471"/>
                      <a:gd name="T75" fmla="*/ 1 h 281"/>
                      <a:gd name="T76" fmla="*/ 1 w 471"/>
                      <a:gd name="T77" fmla="*/ 1 h 281"/>
                      <a:gd name="T78" fmla="*/ 1 w 471"/>
                      <a:gd name="T79" fmla="*/ 1 h 281"/>
                      <a:gd name="T80" fmla="*/ 1 w 471"/>
                      <a:gd name="T81" fmla="*/ 1 h 281"/>
                      <a:gd name="T82" fmla="*/ 1 w 471"/>
                      <a:gd name="T83" fmla="*/ 1 h 281"/>
                      <a:gd name="T84" fmla="*/ 1 w 471"/>
                      <a:gd name="T85" fmla="*/ 1 h 281"/>
                      <a:gd name="T86" fmla="*/ 1 w 471"/>
                      <a:gd name="T87" fmla="*/ 1 h 281"/>
                      <a:gd name="T88" fmla="*/ 1 w 471"/>
                      <a:gd name="T89" fmla="*/ 1 h 281"/>
                      <a:gd name="T90" fmla="*/ 1 w 471"/>
                      <a:gd name="T91" fmla="*/ 1 h 281"/>
                      <a:gd name="T92" fmla="*/ 1 w 471"/>
                      <a:gd name="T93" fmla="*/ 1 h 281"/>
                      <a:gd name="T94" fmla="*/ 1 w 471"/>
                      <a:gd name="T95" fmla="*/ 1 h 281"/>
                      <a:gd name="T96" fmla="*/ 1 w 471"/>
                      <a:gd name="T97" fmla="*/ 1 h 281"/>
                      <a:gd name="T98" fmla="*/ 1 w 471"/>
                      <a:gd name="T99" fmla="*/ 1 h 281"/>
                      <a:gd name="T100" fmla="*/ 1 w 471"/>
                      <a:gd name="T101" fmla="*/ 1 h 281"/>
                      <a:gd name="T102" fmla="*/ 1 w 471"/>
                      <a:gd name="T103" fmla="*/ 1 h 281"/>
                      <a:gd name="T104" fmla="*/ 1 w 471"/>
                      <a:gd name="T105" fmla="*/ 1 h 281"/>
                      <a:gd name="T106" fmla="*/ 1 w 471"/>
                      <a:gd name="T107" fmla="*/ 1 h 28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2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0 w 984"/>
                      <a:gd name="T1" fmla="*/ 0 h 844"/>
                      <a:gd name="T2" fmla="*/ 0 w 984"/>
                      <a:gd name="T3" fmla="*/ 0 h 844"/>
                      <a:gd name="T4" fmla="*/ 0 w 984"/>
                      <a:gd name="T5" fmla="*/ 0 h 844"/>
                      <a:gd name="T6" fmla="*/ 0 w 984"/>
                      <a:gd name="T7" fmla="*/ 0 h 844"/>
                      <a:gd name="T8" fmla="*/ 0 w 984"/>
                      <a:gd name="T9" fmla="*/ 0 h 844"/>
                      <a:gd name="T10" fmla="*/ 0 w 984"/>
                      <a:gd name="T11" fmla="*/ 0 h 844"/>
                      <a:gd name="T12" fmla="*/ 0 w 984"/>
                      <a:gd name="T13" fmla="*/ 0 h 844"/>
                      <a:gd name="T14" fmla="*/ 0 w 984"/>
                      <a:gd name="T15" fmla="*/ 0 h 844"/>
                      <a:gd name="T16" fmla="*/ 0 w 984"/>
                      <a:gd name="T17" fmla="*/ 0 h 844"/>
                      <a:gd name="T18" fmla="*/ 0 w 984"/>
                      <a:gd name="T19" fmla="*/ 0 h 844"/>
                      <a:gd name="T20" fmla="*/ 0 w 984"/>
                      <a:gd name="T21" fmla="*/ 0 h 844"/>
                      <a:gd name="T22" fmla="*/ 0 w 984"/>
                      <a:gd name="T23" fmla="*/ 0 h 844"/>
                      <a:gd name="T24" fmla="*/ 0 w 984"/>
                      <a:gd name="T25" fmla="*/ 0 h 844"/>
                      <a:gd name="T26" fmla="*/ 0 w 984"/>
                      <a:gd name="T27" fmla="*/ 0 h 844"/>
                      <a:gd name="T28" fmla="*/ 0 w 984"/>
                      <a:gd name="T29" fmla="*/ 0 h 844"/>
                      <a:gd name="T30" fmla="*/ 0 w 984"/>
                      <a:gd name="T31" fmla="*/ 0 h 844"/>
                      <a:gd name="T32" fmla="*/ 0 w 984"/>
                      <a:gd name="T33" fmla="*/ 0 h 844"/>
                      <a:gd name="T34" fmla="*/ 0 w 984"/>
                      <a:gd name="T35" fmla="*/ 0 h 844"/>
                      <a:gd name="T36" fmla="*/ 0 w 984"/>
                      <a:gd name="T37" fmla="*/ 0 h 844"/>
                      <a:gd name="T38" fmla="*/ 0 w 984"/>
                      <a:gd name="T39" fmla="*/ 0 h 844"/>
                      <a:gd name="T40" fmla="*/ 0 w 984"/>
                      <a:gd name="T41" fmla="*/ 0 h 844"/>
                      <a:gd name="T42" fmla="*/ 0 w 984"/>
                      <a:gd name="T43" fmla="*/ 0 h 844"/>
                      <a:gd name="T44" fmla="*/ 0 w 984"/>
                      <a:gd name="T45" fmla="*/ 0 h 844"/>
                      <a:gd name="T46" fmla="*/ 0 w 984"/>
                      <a:gd name="T47" fmla="*/ 0 h 844"/>
                      <a:gd name="T48" fmla="*/ 0 w 984"/>
                      <a:gd name="T49" fmla="*/ 0 h 844"/>
                      <a:gd name="T50" fmla="*/ 0 w 984"/>
                      <a:gd name="T51" fmla="*/ 0 h 844"/>
                      <a:gd name="T52" fmla="*/ 0 w 984"/>
                      <a:gd name="T53" fmla="*/ 0 h 844"/>
                      <a:gd name="T54" fmla="*/ 0 w 984"/>
                      <a:gd name="T55" fmla="*/ 0 h 844"/>
                      <a:gd name="T56" fmla="*/ 0 w 984"/>
                      <a:gd name="T57" fmla="*/ 0 h 844"/>
                      <a:gd name="T58" fmla="*/ 0 w 984"/>
                      <a:gd name="T59" fmla="*/ 0 h 844"/>
                      <a:gd name="T60" fmla="*/ 0 w 984"/>
                      <a:gd name="T61" fmla="*/ 0 h 844"/>
                      <a:gd name="T62" fmla="*/ 0 w 984"/>
                      <a:gd name="T63" fmla="*/ 0 h 844"/>
                      <a:gd name="T64" fmla="*/ 0 w 984"/>
                      <a:gd name="T65" fmla="*/ 0 h 844"/>
                      <a:gd name="T66" fmla="*/ 0 w 984"/>
                      <a:gd name="T67" fmla="*/ 0 h 844"/>
                      <a:gd name="T68" fmla="*/ 0 w 984"/>
                      <a:gd name="T69" fmla="*/ 0 h 844"/>
                      <a:gd name="T70" fmla="*/ 0 w 984"/>
                      <a:gd name="T71" fmla="*/ 0 h 844"/>
                      <a:gd name="T72" fmla="*/ 0 w 984"/>
                      <a:gd name="T73" fmla="*/ 0 h 844"/>
                      <a:gd name="T74" fmla="*/ 0 w 984"/>
                      <a:gd name="T75" fmla="*/ 0 h 844"/>
                      <a:gd name="T76" fmla="*/ 0 w 984"/>
                      <a:gd name="T77" fmla="*/ 0 h 844"/>
                      <a:gd name="T78" fmla="*/ 0 w 984"/>
                      <a:gd name="T79" fmla="*/ 0 h 844"/>
                      <a:gd name="T80" fmla="*/ 0 w 984"/>
                      <a:gd name="T81" fmla="*/ 0 h 844"/>
                      <a:gd name="T82" fmla="*/ 0 w 984"/>
                      <a:gd name="T83" fmla="*/ 0 h 844"/>
                      <a:gd name="T84" fmla="*/ 0 w 984"/>
                      <a:gd name="T85" fmla="*/ 0 h 844"/>
                      <a:gd name="T86" fmla="*/ 0 w 984"/>
                      <a:gd name="T87" fmla="*/ 0 h 844"/>
                      <a:gd name="T88" fmla="*/ 0 w 984"/>
                      <a:gd name="T89" fmla="*/ 0 h 844"/>
                      <a:gd name="T90" fmla="*/ 0 w 984"/>
                      <a:gd name="T91" fmla="*/ 0 h 844"/>
                      <a:gd name="T92" fmla="*/ 0 w 984"/>
                      <a:gd name="T93" fmla="*/ 0 h 844"/>
                      <a:gd name="T94" fmla="*/ 0 w 984"/>
                      <a:gd name="T95" fmla="*/ 0 h 844"/>
                      <a:gd name="T96" fmla="*/ 0 w 984"/>
                      <a:gd name="T97" fmla="*/ 0 h 844"/>
                      <a:gd name="T98" fmla="*/ 0 w 984"/>
                      <a:gd name="T99" fmla="*/ 0 h 844"/>
                      <a:gd name="T100" fmla="*/ 0 w 984"/>
                      <a:gd name="T101" fmla="*/ 0 h 844"/>
                      <a:gd name="T102" fmla="*/ 0 w 984"/>
                      <a:gd name="T103" fmla="*/ 0 h 844"/>
                      <a:gd name="T104" fmla="*/ 0 w 984"/>
                      <a:gd name="T105" fmla="*/ 0 h 844"/>
                      <a:gd name="T106" fmla="*/ 0 w 984"/>
                      <a:gd name="T107" fmla="*/ 0 h 844"/>
                      <a:gd name="T108" fmla="*/ 0 w 984"/>
                      <a:gd name="T109" fmla="*/ 0 h 844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</a:gdLst>
                    <a:ahLst/>
                    <a:cxnLst>
                      <a:cxn ang="T110">
                        <a:pos x="T0" y="T1"/>
                      </a:cxn>
                      <a:cxn ang="T111">
                        <a:pos x="T2" y="T3"/>
                      </a:cxn>
                      <a:cxn ang="T112">
                        <a:pos x="T4" y="T5"/>
                      </a:cxn>
                      <a:cxn ang="T113">
                        <a:pos x="T6" y="T7"/>
                      </a:cxn>
                      <a:cxn ang="T114">
                        <a:pos x="T8" y="T9"/>
                      </a:cxn>
                      <a:cxn ang="T115">
                        <a:pos x="T10" y="T11"/>
                      </a:cxn>
                      <a:cxn ang="T116">
                        <a:pos x="T12" y="T13"/>
                      </a:cxn>
                      <a:cxn ang="T117">
                        <a:pos x="T14" y="T15"/>
                      </a:cxn>
                      <a:cxn ang="T118">
                        <a:pos x="T16" y="T17"/>
                      </a:cxn>
                      <a:cxn ang="T119">
                        <a:pos x="T18" y="T19"/>
                      </a:cxn>
                      <a:cxn ang="T120">
                        <a:pos x="T20" y="T21"/>
                      </a:cxn>
                      <a:cxn ang="T121">
                        <a:pos x="T22" y="T23"/>
                      </a:cxn>
                      <a:cxn ang="T122">
                        <a:pos x="T24" y="T25"/>
                      </a:cxn>
                      <a:cxn ang="T123">
                        <a:pos x="T26" y="T27"/>
                      </a:cxn>
                      <a:cxn ang="T124">
                        <a:pos x="T28" y="T29"/>
                      </a:cxn>
                      <a:cxn ang="T125">
                        <a:pos x="T30" y="T31"/>
                      </a:cxn>
                      <a:cxn ang="T126">
                        <a:pos x="T32" y="T33"/>
                      </a:cxn>
                      <a:cxn ang="T127">
                        <a:pos x="T34" y="T35"/>
                      </a:cxn>
                      <a:cxn ang="T128">
                        <a:pos x="T36" y="T37"/>
                      </a:cxn>
                      <a:cxn ang="T129">
                        <a:pos x="T38" y="T39"/>
                      </a:cxn>
                      <a:cxn ang="T130">
                        <a:pos x="T40" y="T41"/>
                      </a:cxn>
                      <a:cxn ang="T131">
                        <a:pos x="T42" y="T43"/>
                      </a:cxn>
                      <a:cxn ang="T132">
                        <a:pos x="T44" y="T45"/>
                      </a:cxn>
                      <a:cxn ang="T133">
                        <a:pos x="T46" y="T47"/>
                      </a:cxn>
                      <a:cxn ang="T134">
                        <a:pos x="T48" y="T49"/>
                      </a:cxn>
                      <a:cxn ang="T135">
                        <a:pos x="T50" y="T51"/>
                      </a:cxn>
                      <a:cxn ang="T136">
                        <a:pos x="T52" y="T53"/>
                      </a:cxn>
                      <a:cxn ang="T137">
                        <a:pos x="T54" y="T55"/>
                      </a:cxn>
                      <a:cxn ang="T138">
                        <a:pos x="T56" y="T57"/>
                      </a:cxn>
                      <a:cxn ang="T139">
                        <a:pos x="T58" y="T59"/>
                      </a:cxn>
                      <a:cxn ang="T140">
                        <a:pos x="T60" y="T61"/>
                      </a:cxn>
                      <a:cxn ang="T141">
                        <a:pos x="T62" y="T63"/>
                      </a:cxn>
                      <a:cxn ang="T142">
                        <a:pos x="T64" y="T65"/>
                      </a:cxn>
                      <a:cxn ang="T143">
                        <a:pos x="T66" y="T67"/>
                      </a:cxn>
                      <a:cxn ang="T144">
                        <a:pos x="T68" y="T69"/>
                      </a:cxn>
                      <a:cxn ang="T145">
                        <a:pos x="T70" y="T71"/>
                      </a:cxn>
                      <a:cxn ang="T146">
                        <a:pos x="T72" y="T73"/>
                      </a:cxn>
                      <a:cxn ang="T147">
                        <a:pos x="T74" y="T75"/>
                      </a:cxn>
                      <a:cxn ang="T148">
                        <a:pos x="T76" y="T77"/>
                      </a:cxn>
                      <a:cxn ang="T149">
                        <a:pos x="T78" y="T79"/>
                      </a:cxn>
                      <a:cxn ang="T150">
                        <a:pos x="T80" y="T81"/>
                      </a:cxn>
                      <a:cxn ang="T151">
                        <a:pos x="T82" y="T83"/>
                      </a:cxn>
                      <a:cxn ang="T152">
                        <a:pos x="T84" y="T85"/>
                      </a:cxn>
                      <a:cxn ang="T153">
                        <a:pos x="T86" y="T87"/>
                      </a:cxn>
                      <a:cxn ang="T154">
                        <a:pos x="T88" y="T89"/>
                      </a:cxn>
                      <a:cxn ang="T155">
                        <a:pos x="T90" y="T91"/>
                      </a:cxn>
                      <a:cxn ang="T156">
                        <a:pos x="T92" y="T93"/>
                      </a:cxn>
                      <a:cxn ang="T157">
                        <a:pos x="T94" y="T95"/>
                      </a:cxn>
                      <a:cxn ang="T158">
                        <a:pos x="T96" y="T97"/>
                      </a:cxn>
                      <a:cxn ang="T159">
                        <a:pos x="T98" y="T99"/>
                      </a:cxn>
                      <a:cxn ang="T160">
                        <a:pos x="T100" y="T101"/>
                      </a:cxn>
                      <a:cxn ang="T161">
                        <a:pos x="T102" y="T103"/>
                      </a:cxn>
                      <a:cxn ang="T162">
                        <a:pos x="T104" y="T105"/>
                      </a:cxn>
                      <a:cxn ang="T163">
                        <a:pos x="T106" y="T107"/>
                      </a:cxn>
                      <a:cxn ang="T164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3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0 w 36"/>
                      <a:gd name="T1" fmla="*/ 0 h 48"/>
                      <a:gd name="T2" fmla="*/ 0 w 36"/>
                      <a:gd name="T3" fmla="*/ 0 h 48"/>
                      <a:gd name="T4" fmla="*/ 0 w 36"/>
                      <a:gd name="T5" fmla="*/ 0 h 4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4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0 h 37"/>
                      <a:gd name="T2" fmla="*/ 0 w 36"/>
                      <a:gd name="T3" fmla="*/ 0 h 37"/>
                      <a:gd name="T4" fmla="*/ 0 w 36"/>
                      <a:gd name="T5" fmla="*/ 0 h 37"/>
                      <a:gd name="T6" fmla="*/ 0 w 36"/>
                      <a:gd name="T7" fmla="*/ 0 h 37"/>
                      <a:gd name="T8" fmla="*/ 0 w 36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5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0 h 96"/>
                      <a:gd name="T2" fmla="*/ 0 w 170"/>
                      <a:gd name="T3" fmla="*/ 0 h 96"/>
                      <a:gd name="T4" fmla="*/ 0 w 170"/>
                      <a:gd name="T5" fmla="*/ 0 h 96"/>
                      <a:gd name="T6" fmla="*/ 0 w 170"/>
                      <a:gd name="T7" fmla="*/ 0 h 96"/>
                      <a:gd name="T8" fmla="*/ 0 w 170"/>
                      <a:gd name="T9" fmla="*/ 0 h 96"/>
                      <a:gd name="T10" fmla="*/ 0 w 170"/>
                      <a:gd name="T11" fmla="*/ 0 h 96"/>
                      <a:gd name="T12" fmla="*/ 0 w 170"/>
                      <a:gd name="T13" fmla="*/ 0 h 96"/>
                      <a:gd name="T14" fmla="*/ 0 w 170"/>
                      <a:gd name="T15" fmla="*/ 0 h 96"/>
                      <a:gd name="T16" fmla="*/ 0 w 170"/>
                      <a:gd name="T17" fmla="*/ 0 h 96"/>
                      <a:gd name="T18" fmla="*/ 0 w 170"/>
                      <a:gd name="T19" fmla="*/ 0 h 96"/>
                      <a:gd name="T20" fmla="*/ 0 w 170"/>
                      <a:gd name="T21" fmla="*/ 0 h 96"/>
                      <a:gd name="T22" fmla="*/ 0 w 170"/>
                      <a:gd name="T23" fmla="*/ 0 h 9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6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0 w 138"/>
                      <a:gd name="T3" fmla="*/ 0 h 44"/>
                      <a:gd name="T4" fmla="*/ 0 w 138"/>
                      <a:gd name="T5" fmla="*/ 0 h 44"/>
                      <a:gd name="T6" fmla="*/ 0 w 138"/>
                      <a:gd name="T7" fmla="*/ 0 h 44"/>
                      <a:gd name="T8" fmla="*/ 0 w 138"/>
                      <a:gd name="T9" fmla="*/ 0 h 44"/>
                      <a:gd name="T10" fmla="*/ 0 w 138"/>
                      <a:gd name="T11" fmla="*/ 0 h 44"/>
                      <a:gd name="T12" fmla="*/ 0 w 138"/>
                      <a:gd name="T13" fmla="*/ 0 h 44"/>
                      <a:gd name="T14" fmla="*/ 0 w 138"/>
                      <a:gd name="T15" fmla="*/ 0 h 44"/>
                      <a:gd name="T16" fmla="*/ 0 w 138"/>
                      <a:gd name="T17" fmla="*/ 0 h 4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7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0 w 57"/>
                      <a:gd name="T1" fmla="*/ 0 h 42"/>
                      <a:gd name="T2" fmla="*/ 0 w 57"/>
                      <a:gd name="T3" fmla="*/ 0 h 42"/>
                      <a:gd name="T4" fmla="*/ 0 w 57"/>
                      <a:gd name="T5" fmla="*/ 0 h 4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8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0 w 39"/>
                      <a:gd name="T1" fmla="*/ 0 h 52"/>
                      <a:gd name="T2" fmla="*/ 0 w 39"/>
                      <a:gd name="T3" fmla="*/ 0 h 52"/>
                      <a:gd name="T4" fmla="*/ 0 w 39"/>
                      <a:gd name="T5" fmla="*/ 0 h 52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59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0 w 44"/>
                      <a:gd name="T1" fmla="*/ 0 h 80"/>
                      <a:gd name="T2" fmla="*/ 0 w 44"/>
                      <a:gd name="T3" fmla="*/ 0 h 80"/>
                      <a:gd name="T4" fmla="*/ 0 w 44"/>
                      <a:gd name="T5" fmla="*/ 0 h 80"/>
                      <a:gd name="T6" fmla="*/ 0 w 44"/>
                      <a:gd name="T7" fmla="*/ 0 h 80"/>
                      <a:gd name="T8" fmla="*/ 0 w 44"/>
                      <a:gd name="T9" fmla="*/ 0 h 80"/>
                      <a:gd name="T10" fmla="*/ 0 w 44"/>
                      <a:gd name="T11" fmla="*/ 0 h 80"/>
                      <a:gd name="T12" fmla="*/ 0 w 44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0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1 w 323"/>
                      <a:gd name="T1" fmla="*/ 1 h 64"/>
                      <a:gd name="T2" fmla="*/ 1 w 323"/>
                      <a:gd name="T3" fmla="*/ 1 h 64"/>
                      <a:gd name="T4" fmla="*/ 1 w 323"/>
                      <a:gd name="T5" fmla="*/ 0 h 64"/>
                      <a:gd name="T6" fmla="*/ 1 w 323"/>
                      <a:gd name="T7" fmla="*/ 0 h 64"/>
                      <a:gd name="T8" fmla="*/ 1 w 323"/>
                      <a:gd name="T9" fmla="*/ 1 h 64"/>
                      <a:gd name="T10" fmla="*/ 1 w 323"/>
                      <a:gd name="T11" fmla="*/ 1 h 64"/>
                      <a:gd name="T12" fmla="*/ 1 w 323"/>
                      <a:gd name="T13" fmla="*/ 1 h 64"/>
                      <a:gd name="T14" fmla="*/ 1 w 323"/>
                      <a:gd name="T15" fmla="*/ 1 h 64"/>
                      <a:gd name="T16" fmla="*/ 1 w 323"/>
                      <a:gd name="T17" fmla="*/ 1 h 64"/>
                      <a:gd name="T18" fmla="*/ 1 w 323"/>
                      <a:gd name="T19" fmla="*/ 1 h 64"/>
                      <a:gd name="T20" fmla="*/ 1 w 323"/>
                      <a:gd name="T21" fmla="*/ 1 h 64"/>
                      <a:gd name="T22" fmla="*/ 1 w 323"/>
                      <a:gd name="T23" fmla="*/ 1 h 64"/>
                      <a:gd name="T24" fmla="*/ 1 w 323"/>
                      <a:gd name="T25" fmla="*/ 1 h 64"/>
                      <a:gd name="T26" fmla="*/ 1 w 323"/>
                      <a:gd name="T27" fmla="*/ 1 h 64"/>
                      <a:gd name="T28" fmla="*/ 1 w 323"/>
                      <a:gd name="T29" fmla="*/ 1 h 64"/>
                      <a:gd name="T30" fmla="*/ 1 w 323"/>
                      <a:gd name="T31" fmla="*/ 1 h 64"/>
                      <a:gd name="T32" fmla="*/ 1 w 323"/>
                      <a:gd name="T33" fmla="*/ 1 h 64"/>
                      <a:gd name="T34" fmla="*/ 1 w 323"/>
                      <a:gd name="T35" fmla="*/ 1 h 64"/>
                      <a:gd name="T36" fmla="*/ 1 w 323"/>
                      <a:gd name="T37" fmla="*/ 1 h 64"/>
                      <a:gd name="T38" fmla="*/ 1 w 323"/>
                      <a:gd name="T39" fmla="*/ 1 h 64"/>
                      <a:gd name="T40" fmla="*/ 1 w 323"/>
                      <a:gd name="T41" fmla="*/ 1 h 64"/>
                      <a:gd name="T42" fmla="*/ 1 w 323"/>
                      <a:gd name="T43" fmla="*/ 1 h 64"/>
                      <a:gd name="T44" fmla="*/ 1 w 323"/>
                      <a:gd name="T45" fmla="*/ 1 h 64"/>
                      <a:gd name="T46" fmla="*/ 1 w 323"/>
                      <a:gd name="T47" fmla="*/ 1 h 64"/>
                      <a:gd name="T48" fmla="*/ 1 w 323"/>
                      <a:gd name="T49" fmla="*/ 1 h 64"/>
                      <a:gd name="T50" fmla="*/ 1 w 323"/>
                      <a:gd name="T51" fmla="*/ 1 h 64"/>
                      <a:gd name="T52" fmla="*/ 1 w 323"/>
                      <a:gd name="T53" fmla="*/ 0 h 64"/>
                      <a:gd name="T54" fmla="*/ 1 w 323"/>
                      <a:gd name="T55" fmla="*/ 1 h 64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1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 w 300"/>
                      <a:gd name="T1" fmla="*/ 1 h 31"/>
                      <a:gd name="T2" fmla="*/ 1 w 300"/>
                      <a:gd name="T3" fmla="*/ 1 h 31"/>
                      <a:gd name="T4" fmla="*/ 1 w 300"/>
                      <a:gd name="T5" fmla="*/ 0 h 31"/>
                      <a:gd name="T6" fmla="*/ 1 w 300"/>
                      <a:gd name="T7" fmla="*/ 1 h 31"/>
                      <a:gd name="T8" fmla="*/ 1 w 300"/>
                      <a:gd name="T9" fmla="*/ 1 h 31"/>
                      <a:gd name="T10" fmla="*/ 1 w 300"/>
                      <a:gd name="T11" fmla="*/ 1 h 3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2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3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4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5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6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7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8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69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0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1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2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3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4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5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6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7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8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79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0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1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2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83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1085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1086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0 w 30"/>
                      <a:gd name="T1" fmla="*/ 0 h 42"/>
                      <a:gd name="T2" fmla="*/ 0 w 30"/>
                      <a:gd name="T3" fmla="*/ 0 h 42"/>
                      <a:gd name="T4" fmla="*/ 0 w 30"/>
                      <a:gd name="T5" fmla="*/ 0 h 42"/>
                      <a:gd name="T6" fmla="*/ 0 w 30"/>
                      <a:gd name="T7" fmla="*/ 0 h 42"/>
                      <a:gd name="T8" fmla="*/ 0 w 30"/>
                      <a:gd name="T9" fmla="*/ 0 h 42"/>
                      <a:gd name="T10" fmla="*/ 0 w 30"/>
                      <a:gd name="T11" fmla="*/ 0 h 42"/>
                      <a:gd name="T12" fmla="*/ 0 w 30"/>
                      <a:gd name="T13" fmla="*/ 0 h 4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87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0 w 25"/>
                      <a:gd name="T1" fmla="*/ 0 h 16"/>
                      <a:gd name="T2" fmla="*/ 0 w 25"/>
                      <a:gd name="T3" fmla="*/ 0 h 16"/>
                      <a:gd name="T4" fmla="*/ 0 w 25"/>
                      <a:gd name="T5" fmla="*/ 0 h 16"/>
                      <a:gd name="T6" fmla="*/ 0 w 25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88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0 w 65"/>
                      <a:gd name="T1" fmla="*/ 0 h 46"/>
                      <a:gd name="T2" fmla="*/ 0 w 65"/>
                      <a:gd name="T3" fmla="*/ 0 h 46"/>
                      <a:gd name="T4" fmla="*/ 0 w 65"/>
                      <a:gd name="T5" fmla="*/ 0 h 46"/>
                      <a:gd name="T6" fmla="*/ 0 w 65"/>
                      <a:gd name="T7" fmla="*/ 0 h 46"/>
                      <a:gd name="T8" fmla="*/ 0 w 65"/>
                      <a:gd name="T9" fmla="*/ 0 h 46"/>
                      <a:gd name="T10" fmla="*/ 0 w 65"/>
                      <a:gd name="T11" fmla="*/ 0 h 46"/>
                      <a:gd name="T12" fmla="*/ 0 w 65"/>
                      <a:gd name="T13" fmla="*/ 0 h 46"/>
                      <a:gd name="T14" fmla="*/ 0 w 65"/>
                      <a:gd name="T15" fmla="*/ 0 h 46"/>
                      <a:gd name="T16" fmla="*/ 0 w 65"/>
                      <a:gd name="T17" fmla="*/ 0 h 4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89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0 h 47"/>
                      <a:gd name="T2" fmla="*/ 0 w 69"/>
                      <a:gd name="T3" fmla="*/ 0 h 47"/>
                      <a:gd name="T4" fmla="*/ 0 w 69"/>
                      <a:gd name="T5" fmla="*/ 0 h 47"/>
                      <a:gd name="T6" fmla="*/ 0 w 69"/>
                      <a:gd name="T7" fmla="*/ 0 h 47"/>
                      <a:gd name="T8" fmla="*/ 0 w 69"/>
                      <a:gd name="T9" fmla="*/ 0 h 47"/>
                      <a:gd name="T10" fmla="*/ 0 w 69"/>
                      <a:gd name="T11" fmla="*/ 0 h 47"/>
                      <a:gd name="T12" fmla="*/ 0 w 69"/>
                      <a:gd name="T13" fmla="*/ 0 h 47"/>
                      <a:gd name="T14" fmla="*/ 0 w 69"/>
                      <a:gd name="T15" fmla="*/ 0 h 47"/>
                      <a:gd name="T16" fmla="*/ 0 w 69"/>
                      <a:gd name="T17" fmla="*/ 0 h 47"/>
                      <a:gd name="T18" fmla="*/ 0 w 69"/>
                      <a:gd name="T19" fmla="*/ 0 h 47"/>
                      <a:gd name="T20" fmla="*/ 0 w 69"/>
                      <a:gd name="T21" fmla="*/ 0 h 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0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0 w 355"/>
                      <a:gd name="T1" fmla="*/ 0 h 277"/>
                      <a:gd name="T2" fmla="*/ 0 w 355"/>
                      <a:gd name="T3" fmla="*/ 0 h 277"/>
                      <a:gd name="T4" fmla="*/ 0 w 355"/>
                      <a:gd name="T5" fmla="*/ 0 h 277"/>
                      <a:gd name="T6" fmla="*/ 0 w 355"/>
                      <a:gd name="T7" fmla="*/ 0 h 277"/>
                      <a:gd name="T8" fmla="*/ 0 w 355"/>
                      <a:gd name="T9" fmla="*/ 0 h 277"/>
                      <a:gd name="T10" fmla="*/ 0 w 355"/>
                      <a:gd name="T11" fmla="*/ 0 h 277"/>
                      <a:gd name="T12" fmla="*/ 0 w 355"/>
                      <a:gd name="T13" fmla="*/ 0 h 277"/>
                      <a:gd name="T14" fmla="*/ 0 w 355"/>
                      <a:gd name="T15" fmla="*/ 0 h 277"/>
                      <a:gd name="T16" fmla="*/ 0 w 355"/>
                      <a:gd name="T17" fmla="*/ 0 h 277"/>
                      <a:gd name="T18" fmla="*/ 0 w 355"/>
                      <a:gd name="T19" fmla="*/ 0 h 277"/>
                      <a:gd name="T20" fmla="*/ 0 w 355"/>
                      <a:gd name="T21" fmla="*/ 0 h 277"/>
                      <a:gd name="T22" fmla="*/ 0 w 355"/>
                      <a:gd name="T23" fmla="*/ 0 h 277"/>
                      <a:gd name="T24" fmla="*/ 0 w 355"/>
                      <a:gd name="T25" fmla="*/ 0 h 277"/>
                      <a:gd name="T26" fmla="*/ 0 w 355"/>
                      <a:gd name="T27" fmla="*/ 0 h 277"/>
                      <a:gd name="T28" fmla="*/ 0 w 355"/>
                      <a:gd name="T29" fmla="*/ 0 h 277"/>
                      <a:gd name="T30" fmla="*/ 0 w 355"/>
                      <a:gd name="T31" fmla="*/ 0 h 277"/>
                      <a:gd name="T32" fmla="*/ 0 w 355"/>
                      <a:gd name="T33" fmla="*/ 0 h 277"/>
                      <a:gd name="T34" fmla="*/ 0 w 355"/>
                      <a:gd name="T35" fmla="*/ 0 h 277"/>
                      <a:gd name="T36" fmla="*/ 0 w 355"/>
                      <a:gd name="T37" fmla="*/ 0 h 277"/>
                      <a:gd name="T38" fmla="*/ 0 w 355"/>
                      <a:gd name="T39" fmla="*/ 0 h 277"/>
                      <a:gd name="T40" fmla="*/ 0 w 355"/>
                      <a:gd name="T41" fmla="*/ 0 h 277"/>
                      <a:gd name="T42" fmla="*/ 0 w 355"/>
                      <a:gd name="T43" fmla="*/ 0 h 277"/>
                      <a:gd name="T44" fmla="*/ 0 w 355"/>
                      <a:gd name="T45" fmla="*/ 0 h 277"/>
                      <a:gd name="T46" fmla="*/ 0 w 355"/>
                      <a:gd name="T47" fmla="*/ 0 h 277"/>
                      <a:gd name="T48" fmla="*/ 0 w 355"/>
                      <a:gd name="T49" fmla="*/ 0 h 277"/>
                      <a:gd name="T50" fmla="*/ 0 w 355"/>
                      <a:gd name="T51" fmla="*/ 0 h 277"/>
                      <a:gd name="T52" fmla="*/ 0 w 355"/>
                      <a:gd name="T53" fmla="*/ 0 h 277"/>
                      <a:gd name="T54" fmla="*/ 0 w 355"/>
                      <a:gd name="T55" fmla="*/ 0 h 277"/>
                      <a:gd name="T56" fmla="*/ 0 w 355"/>
                      <a:gd name="T57" fmla="*/ 0 h 277"/>
                      <a:gd name="T58" fmla="*/ 0 w 355"/>
                      <a:gd name="T59" fmla="*/ 0 h 277"/>
                      <a:gd name="T60" fmla="*/ 0 w 355"/>
                      <a:gd name="T61" fmla="*/ 0 h 277"/>
                      <a:gd name="T62" fmla="*/ 0 w 355"/>
                      <a:gd name="T63" fmla="*/ 0 h 277"/>
                      <a:gd name="T64" fmla="*/ 0 w 355"/>
                      <a:gd name="T65" fmla="*/ 0 h 277"/>
                      <a:gd name="T66" fmla="*/ 0 w 355"/>
                      <a:gd name="T67" fmla="*/ 0 h 277"/>
                      <a:gd name="T68" fmla="*/ 0 w 355"/>
                      <a:gd name="T69" fmla="*/ 0 h 277"/>
                      <a:gd name="T70" fmla="*/ 0 w 355"/>
                      <a:gd name="T71" fmla="*/ 0 h 277"/>
                      <a:gd name="T72" fmla="*/ 0 w 355"/>
                      <a:gd name="T73" fmla="*/ 0 h 277"/>
                      <a:gd name="T74" fmla="*/ 0 w 355"/>
                      <a:gd name="T75" fmla="*/ 0 h 277"/>
                      <a:gd name="T76" fmla="*/ 0 w 355"/>
                      <a:gd name="T77" fmla="*/ 0 h 277"/>
                      <a:gd name="T78" fmla="*/ 0 w 355"/>
                      <a:gd name="T79" fmla="*/ 0 h 277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1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0 w 156"/>
                      <a:gd name="T1" fmla="*/ 0 h 206"/>
                      <a:gd name="T2" fmla="*/ 0 w 156"/>
                      <a:gd name="T3" fmla="*/ 0 h 206"/>
                      <a:gd name="T4" fmla="*/ 0 w 156"/>
                      <a:gd name="T5" fmla="*/ 0 h 206"/>
                      <a:gd name="T6" fmla="*/ 0 w 156"/>
                      <a:gd name="T7" fmla="*/ 0 h 206"/>
                      <a:gd name="T8" fmla="*/ 0 w 156"/>
                      <a:gd name="T9" fmla="*/ 0 h 206"/>
                      <a:gd name="T10" fmla="*/ 0 w 156"/>
                      <a:gd name="T11" fmla="*/ 0 h 206"/>
                      <a:gd name="T12" fmla="*/ 0 w 156"/>
                      <a:gd name="T13" fmla="*/ 0 h 206"/>
                      <a:gd name="T14" fmla="*/ 0 w 156"/>
                      <a:gd name="T15" fmla="*/ 0 h 206"/>
                      <a:gd name="T16" fmla="*/ 0 w 156"/>
                      <a:gd name="T17" fmla="*/ 0 h 206"/>
                      <a:gd name="T18" fmla="*/ 0 w 156"/>
                      <a:gd name="T19" fmla="*/ 0 h 206"/>
                      <a:gd name="T20" fmla="*/ 0 w 156"/>
                      <a:gd name="T21" fmla="*/ 0 h 206"/>
                      <a:gd name="T22" fmla="*/ 0 w 156"/>
                      <a:gd name="T23" fmla="*/ 0 h 206"/>
                      <a:gd name="T24" fmla="*/ 0 w 156"/>
                      <a:gd name="T25" fmla="*/ 0 h 206"/>
                      <a:gd name="T26" fmla="*/ 0 w 156"/>
                      <a:gd name="T27" fmla="*/ 0 h 206"/>
                      <a:gd name="T28" fmla="*/ 0 w 156"/>
                      <a:gd name="T29" fmla="*/ 0 h 206"/>
                      <a:gd name="T30" fmla="*/ 0 w 156"/>
                      <a:gd name="T31" fmla="*/ 0 h 206"/>
                      <a:gd name="T32" fmla="*/ 0 w 156"/>
                      <a:gd name="T33" fmla="*/ 0 h 206"/>
                      <a:gd name="T34" fmla="*/ 0 w 156"/>
                      <a:gd name="T35" fmla="*/ 0 h 206"/>
                      <a:gd name="T36" fmla="*/ 0 w 156"/>
                      <a:gd name="T37" fmla="*/ 0 h 206"/>
                      <a:gd name="T38" fmla="*/ 0 w 156"/>
                      <a:gd name="T39" fmla="*/ 0 h 206"/>
                      <a:gd name="T40" fmla="*/ 0 w 156"/>
                      <a:gd name="T41" fmla="*/ 0 h 206"/>
                      <a:gd name="T42" fmla="*/ 0 w 156"/>
                      <a:gd name="T43" fmla="*/ 0 h 206"/>
                      <a:gd name="T44" fmla="*/ 0 w 156"/>
                      <a:gd name="T45" fmla="*/ 0 h 206"/>
                      <a:gd name="T46" fmla="*/ 0 w 156"/>
                      <a:gd name="T47" fmla="*/ 0 h 206"/>
                      <a:gd name="T48" fmla="*/ 0 w 156"/>
                      <a:gd name="T49" fmla="*/ 0 h 206"/>
                      <a:gd name="T50" fmla="*/ 0 w 156"/>
                      <a:gd name="T51" fmla="*/ 0 h 206"/>
                      <a:gd name="T52" fmla="*/ 0 w 156"/>
                      <a:gd name="T53" fmla="*/ 0 h 206"/>
                      <a:gd name="T54" fmla="*/ 0 w 156"/>
                      <a:gd name="T55" fmla="*/ 0 h 206"/>
                      <a:gd name="T56" fmla="*/ 0 w 156"/>
                      <a:gd name="T57" fmla="*/ 0 h 206"/>
                      <a:gd name="T58" fmla="*/ 0 w 156"/>
                      <a:gd name="T59" fmla="*/ 0 h 206"/>
                      <a:gd name="T60" fmla="*/ 0 w 156"/>
                      <a:gd name="T61" fmla="*/ 0 h 206"/>
                      <a:gd name="T62" fmla="*/ 0 w 156"/>
                      <a:gd name="T63" fmla="*/ 0 h 20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</a:gdLst>
                    <a:ahLst/>
                    <a:cxnLst>
                      <a:cxn ang="T64">
                        <a:pos x="T0" y="T1"/>
                      </a:cxn>
                      <a:cxn ang="T65">
                        <a:pos x="T2" y="T3"/>
                      </a:cxn>
                      <a:cxn ang="T66">
                        <a:pos x="T4" y="T5"/>
                      </a:cxn>
                      <a:cxn ang="T67">
                        <a:pos x="T6" y="T7"/>
                      </a:cxn>
                      <a:cxn ang="T68">
                        <a:pos x="T8" y="T9"/>
                      </a:cxn>
                      <a:cxn ang="T69">
                        <a:pos x="T10" y="T11"/>
                      </a:cxn>
                      <a:cxn ang="T70">
                        <a:pos x="T12" y="T13"/>
                      </a:cxn>
                      <a:cxn ang="T71">
                        <a:pos x="T14" y="T15"/>
                      </a:cxn>
                      <a:cxn ang="T72">
                        <a:pos x="T16" y="T17"/>
                      </a:cxn>
                      <a:cxn ang="T73">
                        <a:pos x="T18" y="T19"/>
                      </a:cxn>
                      <a:cxn ang="T74">
                        <a:pos x="T20" y="T21"/>
                      </a:cxn>
                      <a:cxn ang="T75">
                        <a:pos x="T22" y="T23"/>
                      </a:cxn>
                      <a:cxn ang="T76">
                        <a:pos x="T24" y="T25"/>
                      </a:cxn>
                      <a:cxn ang="T77">
                        <a:pos x="T26" y="T27"/>
                      </a:cxn>
                      <a:cxn ang="T78">
                        <a:pos x="T28" y="T29"/>
                      </a:cxn>
                      <a:cxn ang="T79">
                        <a:pos x="T30" y="T31"/>
                      </a:cxn>
                      <a:cxn ang="T80">
                        <a:pos x="T32" y="T33"/>
                      </a:cxn>
                      <a:cxn ang="T81">
                        <a:pos x="T34" y="T35"/>
                      </a:cxn>
                      <a:cxn ang="T82">
                        <a:pos x="T36" y="T37"/>
                      </a:cxn>
                      <a:cxn ang="T83">
                        <a:pos x="T38" y="T39"/>
                      </a:cxn>
                      <a:cxn ang="T84">
                        <a:pos x="T40" y="T41"/>
                      </a:cxn>
                      <a:cxn ang="T85">
                        <a:pos x="T42" y="T43"/>
                      </a:cxn>
                      <a:cxn ang="T86">
                        <a:pos x="T44" y="T45"/>
                      </a:cxn>
                      <a:cxn ang="T87">
                        <a:pos x="T46" y="T47"/>
                      </a:cxn>
                      <a:cxn ang="T88">
                        <a:pos x="T48" y="T49"/>
                      </a:cxn>
                      <a:cxn ang="T89">
                        <a:pos x="T50" y="T51"/>
                      </a:cxn>
                      <a:cxn ang="T90">
                        <a:pos x="T52" y="T53"/>
                      </a:cxn>
                      <a:cxn ang="T91">
                        <a:pos x="T54" y="T55"/>
                      </a:cxn>
                      <a:cxn ang="T92">
                        <a:pos x="T56" y="T57"/>
                      </a:cxn>
                      <a:cxn ang="T93">
                        <a:pos x="T58" y="T59"/>
                      </a:cxn>
                      <a:cxn ang="T94">
                        <a:pos x="T60" y="T61"/>
                      </a:cxn>
                      <a:cxn ang="T95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2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0 w 109"/>
                      <a:gd name="T1" fmla="*/ 0 h 38"/>
                      <a:gd name="T2" fmla="*/ 0 w 109"/>
                      <a:gd name="T3" fmla="*/ 0 h 38"/>
                      <a:gd name="T4" fmla="*/ 0 w 109"/>
                      <a:gd name="T5" fmla="*/ 0 h 38"/>
                      <a:gd name="T6" fmla="*/ 0 w 109"/>
                      <a:gd name="T7" fmla="*/ 0 h 38"/>
                      <a:gd name="T8" fmla="*/ 0 w 109"/>
                      <a:gd name="T9" fmla="*/ 0 h 38"/>
                      <a:gd name="T10" fmla="*/ 0 w 109"/>
                      <a:gd name="T11" fmla="*/ 0 h 38"/>
                      <a:gd name="T12" fmla="*/ 0 w 109"/>
                      <a:gd name="T13" fmla="*/ 0 h 38"/>
                      <a:gd name="T14" fmla="*/ 0 w 109"/>
                      <a:gd name="T15" fmla="*/ 0 h 38"/>
                      <a:gd name="T16" fmla="*/ 0 w 109"/>
                      <a:gd name="T17" fmla="*/ 0 h 38"/>
                      <a:gd name="T18" fmla="*/ 0 w 109"/>
                      <a:gd name="T19" fmla="*/ 0 h 3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3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0 w 76"/>
                      <a:gd name="T1" fmla="*/ 0 h 104"/>
                      <a:gd name="T2" fmla="*/ 0 w 76"/>
                      <a:gd name="T3" fmla="*/ 0 h 104"/>
                      <a:gd name="T4" fmla="*/ 0 w 76"/>
                      <a:gd name="T5" fmla="*/ 0 h 104"/>
                      <a:gd name="T6" fmla="*/ 0 w 76"/>
                      <a:gd name="T7" fmla="*/ 0 h 104"/>
                      <a:gd name="T8" fmla="*/ 0 w 76"/>
                      <a:gd name="T9" fmla="*/ 0 h 104"/>
                      <a:gd name="T10" fmla="*/ 0 w 76"/>
                      <a:gd name="T11" fmla="*/ 0 h 104"/>
                      <a:gd name="T12" fmla="*/ 0 w 76"/>
                      <a:gd name="T13" fmla="*/ 0 h 104"/>
                      <a:gd name="T14" fmla="*/ 0 w 76"/>
                      <a:gd name="T15" fmla="*/ 0 h 104"/>
                      <a:gd name="T16" fmla="*/ 0 w 76"/>
                      <a:gd name="T17" fmla="*/ 0 h 104"/>
                      <a:gd name="T18" fmla="*/ 0 w 76"/>
                      <a:gd name="T19" fmla="*/ 0 h 104"/>
                      <a:gd name="T20" fmla="*/ 0 w 76"/>
                      <a:gd name="T21" fmla="*/ 0 h 104"/>
                      <a:gd name="T22" fmla="*/ 0 w 76"/>
                      <a:gd name="T23" fmla="*/ 0 h 104"/>
                      <a:gd name="T24" fmla="*/ 0 w 76"/>
                      <a:gd name="T25" fmla="*/ 0 h 104"/>
                      <a:gd name="T26" fmla="*/ 0 w 76"/>
                      <a:gd name="T27" fmla="*/ 0 h 104"/>
                      <a:gd name="T28" fmla="*/ 0 w 76"/>
                      <a:gd name="T29" fmla="*/ 0 h 104"/>
                      <a:gd name="T30" fmla="*/ 0 w 76"/>
                      <a:gd name="T31" fmla="*/ 0 h 104"/>
                      <a:gd name="T32" fmla="*/ 0 w 76"/>
                      <a:gd name="T33" fmla="*/ 0 h 104"/>
                      <a:gd name="T34" fmla="*/ 0 w 76"/>
                      <a:gd name="T35" fmla="*/ 0 h 10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4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0 w 37"/>
                      <a:gd name="T1" fmla="*/ 0 h 61"/>
                      <a:gd name="T2" fmla="*/ 0 w 37"/>
                      <a:gd name="T3" fmla="*/ 0 h 61"/>
                      <a:gd name="T4" fmla="*/ 0 w 37"/>
                      <a:gd name="T5" fmla="*/ 0 h 61"/>
                      <a:gd name="T6" fmla="*/ 0 w 37"/>
                      <a:gd name="T7" fmla="*/ 0 h 61"/>
                      <a:gd name="T8" fmla="*/ 0 w 37"/>
                      <a:gd name="T9" fmla="*/ 0 h 61"/>
                      <a:gd name="T10" fmla="*/ 0 w 37"/>
                      <a:gd name="T11" fmla="*/ 0 h 61"/>
                      <a:gd name="T12" fmla="*/ 0 w 37"/>
                      <a:gd name="T13" fmla="*/ 0 h 61"/>
                      <a:gd name="T14" fmla="*/ 0 w 37"/>
                      <a:gd name="T15" fmla="*/ 0 h 6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5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0 w 49"/>
                      <a:gd name="T1" fmla="*/ 0 h 29"/>
                      <a:gd name="T2" fmla="*/ 0 w 49"/>
                      <a:gd name="T3" fmla="*/ 0 h 29"/>
                      <a:gd name="T4" fmla="*/ 0 w 49"/>
                      <a:gd name="T5" fmla="*/ 0 h 29"/>
                      <a:gd name="T6" fmla="*/ 0 w 49"/>
                      <a:gd name="T7" fmla="*/ 0 h 29"/>
                      <a:gd name="T8" fmla="*/ 0 w 49"/>
                      <a:gd name="T9" fmla="*/ 0 h 29"/>
                      <a:gd name="T10" fmla="*/ 0 w 49"/>
                      <a:gd name="T11" fmla="*/ 0 h 2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6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0 w 61"/>
                      <a:gd name="T1" fmla="*/ 0 h 48"/>
                      <a:gd name="T2" fmla="*/ 0 w 61"/>
                      <a:gd name="T3" fmla="*/ 0 h 48"/>
                      <a:gd name="T4" fmla="*/ 0 w 61"/>
                      <a:gd name="T5" fmla="*/ 0 h 48"/>
                      <a:gd name="T6" fmla="*/ 0 w 61"/>
                      <a:gd name="T7" fmla="*/ 0 h 48"/>
                      <a:gd name="T8" fmla="*/ 0 w 61"/>
                      <a:gd name="T9" fmla="*/ 0 h 48"/>
                      <a:gd name="T10" fmla="*/ 0 w 61"/>
                      <a:gd name="T11" fmla="*/ 0 h 48"/>
                      <a:gd name="T12" fmla="*/ 0 w 61"/>
                      <a:gd name="T13" fmla="*/ 0 h 48"/>
                      <a:gd name="T14" fmla="*/ 0 w 61"/>
                      <a:gd name="T15" fmla="*/ 0 h 48"/>
                      <a:gd name="T16" fmla="*/ 0 w 61"/>
                      <a:gd name="T17" fmla="*/ 0 h 48"/>
                      <a:gd name="T18" fmla="*/ 0 w 61"/>
                      <a:gd name="T19" fmla="*/ 0 h 48"/>
                      <a:gd name="T20" fmla="*/ 0 w 61"/>
                      <a:gd name="T21" fmla="*/ 0 h 4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7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0 w 286"/>
                      <a:gd name="T1" fmla="*/ 0 h 182"/>
                      <a:gd name="T2" fmla="*/ 0 w 286"/>
                      <a:gd name="T3" fmla="*/ 0 h 182"/>
                      <a:gd name="T4" fmla="*/ 0 w 286"/>
                      <a:gd name="T5" fmla="*/ 0 h 182"/>
                      <a:gd name="T6" fmla="*/ 0 w 286"/>
                      <a:gd name="T7" fmla="*/ 0 h 182"/>
                      <a:gd name="T8" fmla="*/ 0 w 286"/>
                      <a:gd name="T9" fmla="*/ 0 h 182"/>
                      <a:gd name="T10" fmla="*/ 0 w 286"/>
                      <a:gd name="T11" fmla="*/ 0 h 182"/>
                      <a:gd name="T12" fmla="*/ 0 w 286"/>
                      <a:gd name="T13" fmla="*/ 0 h 182"/>
                      <a:gd name="T14" fmla="*/ 0 w 286"/>
                      <a:gd name="T15" fmla="*/ 0 h 182"/>
                      <a:gd name="T16" fmla="*/ 0 w 286"/>
                      <a:gd name="T17" fmla="*/ 0 h 182"/>
                      <a:gd name="T18" fmla="*/ 0 w 286"/>
                      <a:gd name="T19" fmla="*/ 0 h 182"/>
                      <a:gd name="T20" fmla="*/ 0 w 286"/>
                      <a:gd name="T21" fmla="*/ 0 h 182"/>
                      <a:gd name="T22" fmla="*/ 0 w 286"/>
                      <a:gd name="T23" fmla="*/ 0 h 182"/>
                      <a:gd name="T24" fmla="*/ 0 w 286"/>
                      <a:gd name="T25" fmla="*/ 0 h 182"/>
                      <a:gd name="T26" fmla="*/ 0 w 286"/>
                      <a:gd name="T27" fmla="*/ 0 h 182"/>
                      <a:gd name="T28" fmla="*/ 0 w 286"/>
                      <a:gd name="T29" fmla="*/ 0 h 182"/>
                      <a:gd name="T30" fmla="*/ 0 w 286"/>
                      <a:gd name="T31" fmla="*/ 0 h 182"/>
                      <a:gd name="T32" fmla="*/ 0 w 286"/>
                      <a:gd name="T33" fmla="*/ 0 h 182"/>
                      <a:gd name="T34" fmla="*/ 0 w 286"/>
                      <a:gd name="T35" fmla="*/ 0 h 182"/>
                      <a:gd name="T36" fmla="*/ 0 w 286"/>
                      <a:gd name="T37" fmla="*/ 0 h 182"/>
                      <a:gd name="T38" fmla="*/ 0 w 286"/>
                      <a:gd name="T39" fmla="*/ 0 h 182"/>
                      <a:gd name="T40" fmla="*/ 0 w 286"/>
                      <a:gd name="T41" fmla="*/ 0 h 182"/>
                      <a:gd name="T42" fmla="*/ 0 w 286"/>
                      <a:gd name="T43" fmla="*/ 0 h 182"/>
                      <a:gd name="T44" fmla="*/ 0 w 286"/>
                      <a:gd name="T45" fmla="*/ 0 h 182"/>
                      <a:gd name="T46" fmla="*/ 0 w 286"/>
                      <a:gd name="T47" fmla="*/ 0 h 182"/>
                      <a:gd name="T48" fmla="*/ 0 w 286"/>
                      <a:gd name="T49" fmla="*/ 0 h 182"/>
                      <a:gd name="T50" fmla="*/ 0 w 286"/>
                      <a:gd name="T51" fmla="*/ 0 h 182"/>
                      <a:gd name="T52" fmla="*/ 0 w 286"/>
                      <a:gd name="T53" fmla="*/ 0 h 182"/>
                      <a:gd name="T54" fmla="*/ 0 w 286"/>
                      <a:gd name="T55" fmla="*/ 0 h 182"/>
                      <a:gd name="T56" fmla="*/ 0 w 286"/>
                      <a:gd name="T57" fmla="*/ 0 h 182"/>
                      <a:gd name="T58" fmla="*/ 0 w 286"/>
                      <a:gd name="T59" fmla="*/ 0 h 182"/>
                      <a:gd name="T60" fmla="*/ 0 w 286"/>
                      <a:gd name="T61" fmla="*/ 0 h 182"/>
                      <a:gd name="T62" fmla="*/ 0 w 286"/>
                      <a:gd name="T63" fmla="*/ 0 h 182"/>
                      <a:gd name="T64" fmla="*/ 0 w 286"/>
                      <a:gd name="T65" fmla="*/ 0 h 182"/>
                      <a:gd name="T66" fmla="*/ 0 w 286"/>
                      <a:gd name="T67" fmla="*/ 0 h 182"/>
                      <a:gd name="T68" fmla="*/ 0 w 286"/>
                      <a:gd name="T69" fmla="*/ 0 h 182"/>
                      <a:gd name="T70" fmla="*/ 0 w 286"/>
                      <a:gd name="T71" fmla="*/ 0 h 182"/>
                      <a:gd name="T72" fmla="*/ 0 w 286"/>
                      <a:gd name="T73" fmla="*/ 0 h 182"/>
                      <a:gd name="T74" fmla="*/ 0 w 286"/>
                      <a:gd name="T75" fmla="*/ 0 h 182"/>
                      <a:gd name="T76" fmla="*/ 0 w 286"/>
                      <a:gd name="T77" fmla="*/ 0 h 182"/>
                      <a:gd name="T78" fmla="*/ 0 w 286"/>
                      <a:gd name="T79" fmla="*/ 0 h 182"/>
                      <a:gd name="T80" fmla="*/ 0 w 286"/>
                      <a:gd name="T81" fmla="*/ 0 h 182"/>
                      <a:gd name="T82" fmla="*/ 0 w 286"/>
                      <a:gd name="T83" fmla="*/ 0 h 182"/>
                      <a:gd name="T84" fmla="*/ 0 w 286"/>
                      <a:gd name="T85" fmla="*/ 0 h 18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8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0 w 78"/>
                      <a:gd name="T1" fmla="*/ 0 h 78"/>
                      <a:gd name="T2" fmla="*/ 0 w 78"/>
                      <a:gd name="T3" fmla="*/ 0 h 78"/>
                      <a:gd name="T4" fmla="*/ 0 w 78"/>
                      <a:gd name="T5" fmla="*/ 0 h 78"/>
                      <a:gd name="T6" fmla="*/ 0 w 78"/>
                      <a:gd name="T7" fmla="*/ 0 h 78"/>
                      <a:gd name="T8" fmla="*/ 0 w 78"/>
                      <a:gd name="T9" fmla="*/ 0 h 78"/>
                      <a:gd name="T10" fmla="*/ 0 w 78"/>
                      <a:gd name="T11" fmla="*/ 0 h 78"/>
                      <a:gd name="T12" fmla="*/ 0 w 78"/>
                      <a:gd name="T13" fmla="*/ 0 h 78"/>
                      <a:gd name="T14" fmla="*/ 0 w 78"/>
                      <a:gd name="T15" fmla="*/ 0 h 78"/>
                      <a:gd name="T16" fmla="*/ 0 w 78"/>
                      <a:gd name="T17" fmla="*/ 0 h 78"/>
                      <a:gd name="T18" fmla="*/ 0 w 78"/>
                      <a:gd name="T19" fmla="*/ 0 h 78"/>
                      <a:gd name="T20" fmla="*/ 0 w 78"/>
                      <a:gd name="T21" fmla="*/ 0 h 78"/>
                      <a:gd name="T22" fmla="*/ 0 w 78"/>
                      <a:gd name="T23" fmla="*/ 0 h 7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099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0 w 17"/>
                      <a:gd name="T1" fmla="*/ 0 h 18"/>
                      <a:gd name="T2" fmla="*/ 0 w 17"/>
                      <a:gd name="T3" fmla="*/ 0 h 18"/>
                      <a:gd name="T4" fmla="*/ 0 w 17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0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1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0 w 20"/>
                      <a:gd name="T1" fmla="*/ 0 h 15"/>
                      <a:gd name="T2" fmla="*/ 0 w 20"/>
                      <a:gd name="T3" fmla="*/ 0 h 15"/>
                      <a:gd name="T4" fmla="*/ 0 w 20"/>
                      <a:gd name="T5" fmla="*/ 0 h 15"/>
                      <a:gd name="T6" fmla="*/ 0 w 20"/>
                      <a:gd name="T7" fmla="*/ 0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2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0 h 80"/>
                      <a:gd name="T2" fmla="*/ 0 w 80"/>
                      <a:gd name="T3" fmla="*/ 0 h 80"/>
                      <a:gd name="T4" fmla="*/ 0 w 80"/>
                      <a:gd name="T5" fmla="*/ 0 h 80"/>
                      <a:gd name="T6" fmla="*/ 0 w 80"/>
                      <a:gd name="T7" fmla="*/ 0 h 80"/>
                      <a:gd name="T8" fmla="*/ 0 w 80"/>
                      <a:gd name="T9" fmla="*/ 0 h 80"/>
                      <a:gd name="T10" fmla="*/ 0 w 80"/>
                      <a:gd name="T11" fmla="*/ 0 h 80"/>
                      <a:gd name="T12" fmla="*/ 0 w 80"/>
                      <a:gd name="T13" fmla="*/ 0 h 80"/>
                      <a:gd name="T14" fmla="*/ 0 w 80"/>
                      <a:gd name="T15" fmla="*/ 0 h 80"/>
                      <a:gd name="T16" fmla="*/ 0 w 80"/>
                      <a:gd name="T17" fmla="*/ 0 h 80"/>
                      <a:gd name="T18" fmla="*/ 0 w 80"/>
                      <a:gd name="T19" fmla="*/ 0 h 80"/>
                      <a:gd name="T20" fmla="*/ 0 w 80"/>
                      <a:gd name="T21" fmla="*/ 0 h 80"/>
                      <a:gd name="T22" fmla="*/ 0 w 80"/>
                      <a:gd name="T23" fmla="*/ 0 h 80"/>
                      <a:gd name="T24" fmla="*/ 0 w 80"/>
                      <a:gd name="T25" fmla="*/ 0 h 80"/>
                      <a:gd name="T26" fmla="*/ 0 w 80"/>
                      <a:gd name="T27" fmla="*/ 0 h 80"/>
                      <a:gd name="T28" fmla="*/ 0 w 80"/>
                      <a:gd name="T29" fmla="*/ 0 h 8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3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0 w 94"/>
                      <a:gd name="T1" fmla="*/ 0 h 174"/>
                      <a:gd name="T2" fmla="*/ 0 w 94"/>
                      <a:gd name="T3" fmla="*/ 0 h 174"/>
                      <a:gd name="T4" fmla="*/ 0 w 94"/>
                      <a:gd name="T5" fmla="*/ 0 h 174"/>
                      <a:gd name="T6" fmla="*/ 0 w 94"/>
                      <a:gd name="T7" fmla="*/ 0 h 174"/>
                      <a:gd name="T8" fmla="*/ 0 w 94"/>
                      <a:gd name="T9" fmla="*/ 0 h 174"/>
                      <a:gd name="T10" fmla="*/ 0 w 94"/>
                      <a:gd name="T11" fmla="*/ 0 h 174"/>
                      <a:gd name="T12" fmla="*/ 0 w 94"/>
                      <a:gd name="T13" fmla="*/ 0 h 174"/>
                      <a:gd name="T14" fmla="*/ 0 w 94"/>
                      <a:gd name="T15" fmla="*/ 0 h 174"/>
                      <a:gd name="T16" fmla="*/ 0 w 94"/>
                      <a:gd name="T17" fmla="*/ 0 h 174"/>
                      <a:gd name="T18" fmla="*/ 0 w 94"/>
                      <a:gd name="T19" fmla="*/ 0 h 174"/>
                      <a:gd name="T20" fmla="*/ 0 w 94"/>
                      <a:gd name="T21" fmla="*/ 0 h 174"/>
                      <a:gd name="T22" fmla="*/ 0 w 94"/>
                      <a:gd name="T23" fmla="*/ 0 h 174"/>
                      <a:gd name="T24" fmla="*/ 0 w 94"/>
                      <a:gd name="T25" fmla="*/ 0 h 174"/>
                      <a:gd name="T26" fmla="*/ 0 w 94"/>
                      <a:gd name="T27" fmla="*/ 0 h 174"/>
                      <a:gd name="T28" fmla="*/ 0 w 94"/>
                      <a:gd name="T29" fmla="*/ 0 h 174"/>
                      <a:gd name="T30" fmla="*/ 0 w 94"/>
                      <a:gd name="T31" fmla="*/ 0 h 174"/>
                      <a:gd name="T32" fmla="*/ 0 w 94"/>
                      <a:gd name="T33" fmla="*/ 0 h 174"/>
                      <a:gd name="T34" fmla="*/ 0 w 94"/>
                      <a:gd name="T35" fmla="*/ 0 h 174"/>
                      <a:gd name="T36" fmla="*/ 0 w 94"/>
                      <a:gd name="T37" fmla="*/ 0 h 174"/>
                      <a:gd name="T38" fmla="*/ 0 w 94"/>
                      <a:gd name="T39" fmla="*/ 0 h 174"/>
                      <a:gd name="T40" fmla="*/ 0 w 94"/>
                      <a:gd name="T41" fmla="*/ 0 h 174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4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0 w 32"/>
                      <a:gd name="T1" fmla="*/ 0 h 50"/>
                      <a:gd name="T2" fmla="*/ 0 w 32"/>
                      <a:gd name="T3" fmla="*/ 0 h 50"/>
                      <a:gd name="T4" fmla="*/ 0 w 32"/>
                      <a:gd name="T5" fmla="*/ 0 h 50"/>
                      <a:gd name="T6" fmla="*/ 0 w 32"/>
                      <a:gd name="T7" fmla="*/ 0 h 50"/>
                      <a:gd name="T8" fmla="*/ 0 w 32"/>
                      <a:gd name="T9" fmla="*/ 0 h 50"/>
                      <a:gd name="T10" fmla="*/ 0 w 32"/>
                      <a:gd name="T11" fmla="*/ 0 h 50"/>
                      <a:gd name="T12" fmla="*/ 0 w 32"/>
                      <a:gd name="T13" fmla="*/ 0 h 50"/>
                      <a:gd name="T14" fmla="*/ 0 w 32"/>
                      <a:gd name="T15" fmla="*/ 0 h 5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5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0 h 50"/>
                      <a:gd name="T2" fmla="*/ 0 w 43"/>
                      <a:gd name="T3" fmla="*/ 0 h 50"/>
                      <a:gd name="T4" fmla="*/ 0 w 43"/>
                      <a:gd name="T5" fmla="*/ 0 h 50"/>
                      <a:gd name="T6" fmla="*/ 0 w 43"/>
                      <a:gd name="T7" fmla="*/ 0 h 50"/>
                      <a:gd name="T8" fmla="*/ 0 w 43"/>
                      <a:gd name="T9" fmla="*/ 0 h 50"/>
                      <a:gd name="T10" fmla="*/ 0 w 43"/>
                      <a:gd name="T11" fmla="*/ 0 h 5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6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0 h 29"/>
                      <a:gd name="T2" fmla="*/ 0 w 41"/>
                      <a:gd name="T3" fmla="*/ 0 h 29"/>
                      <a:gd name="T4" fmla="*/ 0 w 41"/>
                      <a:gd name="T5" fmla="*/ 0 h 29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7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8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0 w 47"/>
                      <a:gd name="T1" fmla="*/ 0 h 165"/>
                      <a:gd name="T2" fmla="*/ 0 w 47"/>
                      <a:gd name="T3" fmla="*/ 0 h 165"/>
                      <a:gd name="T4" fmla="*/ 0 w 47"/>
                      <a:gd name="T5" fmla="*/ 0 h 165"/>
                      <a:gd name="T6" fmla="*/ 0 w 47"/>
                      <a:gd name="T7" fmla="*/ 0 h 165"/>
                      <a:gd name="T8" fmla="*/ 0 w 47"/>
                      <a:gd name="T9" fmla="*/ 0 h 165"/>
                      <a:gd name="T10" fmla="*/ 0 w 47"/>
                      <a:gd name="T11" fmla="*/ 0 h 165"/>
                      <a:gd name="T12" fmla="*/ 0 w 47"/>
                      <a:gd name="T13" fmla="*/ 0 h 165"/>
                      <a:gd name="T14" fmla="*/ 0 w 47"/>
                      <a:gd name="T15" fmla="*/ 0 h 165"/>
                      <a:gd name="T16" fmla="*/ 0 w 47"/>
                      <a:gd name="T17" fmla="*/ 0 h 165"/>
                      <a:gd name="T18" fmla="*/ 0 w 47"/>
                      <a:gd name="T19" fmla="*/ 0 h 165"/>
                      <a:gd name="T20" fmla="*/ 0 w 47"/>
                      <a:gd name="T21" fmla="*/ 0 h 165"/>
                      <a:gd name="T22" fmla="*/ 0 w 47"/>
                      <a:gd name="T23" fmla="*/ 0 h 165"/>
                      <a:gd name="T24" fmla="*/ 0 w 47"/>
                      <a:gd name="T25" fmla="*/ 0 h 165"/>
                      <a:gd name="T26" fmla="*/ 0 w 47"/>
                      <a:gd name="T27" fmla="*/ 0 h 165"/>
                      <a:gd name="T28" fmla="*/ 0 w 47"/>
                      <a:gd name="T29" fmla="*/ 0 h 165"/>
                      <a:gd name="T30" fmla="*/ 0 w 47"/>
                      <a:gd name="T31" fmla="*/ 0 h 165"/>
                      <a:gd name="T32" fmla="*/ 0 w 47"/>
                      <a:gd name="T33" fmla="*/ 0 h 165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09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0 w 138"/>
                      <a:gd name="T1" fmla="*/ 0 h 103"/>
                      <a:gd name="T2" fmla="*/ 0 w 138"/>
                      <a:gd name="T3" fmla="*/ 0 h 103"/>
                      <a:gd name="T4" fmla="*/ 0 w 138"/>
                      <a:gd name="T5" fmla="*/ 0 h 103"/>
                      <a:gd name="T6" fmla="*/ 0 w 138"/>
                      <a:gd name="T7" fmla="*/ 0 h 103"/>
                      <a:gd name="T8" fmla="*/ 0 w 138"/>
                      <a:gd name="T9" fmla="*/ 0 h 103"/>
                      <a:gd name="T10" fmla="*/ 0 w 138"/>
                      <a:gd name="T11" fmla="*/ 0 h 103"/>
                      <a:gd name="T12" fmla="*/ 0 w 138"/>
                      <a:gd name="T13" fmla="*/ 0 h 103"/>
                      <a:gd name="T14" fmla="*/ 0 w 138"/>
                      <a:gd name="T15" fmla="*/ 0 h 103"/>
                      <a:gd name="T16" fmla="*/ 0 w 138"/>
                      <a:gd name="T17" fmla="*/ 0 h 103"/>
                      <a:gd name="T18" fmla="*/ 0 w 138"/>
                      <a:gd name="T19" fmla="*/ 0 h 103"/>
                      <a:gd name="T20" fmla="*/ 0 w 138"/>
                      <a:gd name="T21" fmla="*/ 0 h 103"/>
                      <a:gd name="T22" fmla="*/ 0 w 138"/>
                      <a:gd name="T23" fmla="*/ 0 h 103"/>
                      <a:gd name="T24" fmla="*/ 0 w 138"/>
                      <a:gd name="T25" fmla="*/ 0 h 103"/>
                      <a:gd name="T26" fmla="*/ 0 w 138"/>
                      <a:gd name="T27" fmla="*/ 0 h 103"/>
                      <a:gd name="T28" fmla="*/ 0 w 138"/>
                      <a:gd name="T29" fmla="*/ 0 h 103"/>
                      <a:gd name="T30" fmla="*/ 0 w 138"/>
                      <a:gd name="T31" fmla="*/ 0 h 103"/>
                      <a:gd name="T32" fmla="*/ 0 w 138"/>
                      <a:gd name="T33" fmla="*/ 0 h 103"/>
                      <a:gd name="T34" fmla="*/ 0 w 138"/>
                      <a:gd name="T35" fmla="*/ 0 h 103"/>
                      <a:gd name="T36" fmla="*/ 0 w 138"/>
                      <a:gd name="T37" fmla="*/ 0 h 103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0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0 w 188"/>
                      <a:gd name="T1" fmla="*/ 0 h 214"/>
                      <a:gd name="T2" fmla="*/ 0 w 188"/>
                      <a:gd name="T3" fmla="*/ 0 h 214"/>
                      <a:gd name="T4" fmla="*/ 0 w 188"/>
                      <a:gd name="T5" fmla="*/ 0 h 214"/>
                      <a:gd name="T6" fmla="*/ 0 w 188"/>
                      <a:gd name="T7" fmla="*/ 0 h 214"/>
                      <a:gd name="T8" fmla="*/ 0 w 188"/>
                      <a:gd name="T9" fmla="*/ 0 h 214"/>
                      <a:gd name="T10" fmla="*/ 0 w 188"/>
                      <a:gd name="T11" fmla="*/ 0 h 214"/>
                      <a:gd name="T12" fmla="*/ 0 w 188"/>
                      <a:gd name="T13" fmla="*/ 0 h 214"/>
                      <a:gd name="T14" fmla="*/ 0 w 188"/>
                      <a:gd name="T15" fmla="*/ 0 h 214"/>
                      <a:gd name="T16" fmla="*/ 0 w 188"/>
                      <a:gd name="T17" fmla="*/ 0 h 214"/>
                      <a:gd name="T18" fmla="*/ 0 w 188"/>
                      <a:gd name="T19" fmla="*/ 0 h 214"/>
                      <a:gd name="T20" fmla="*/ 0 w 188"/>
                      <a:gd name="T21" fmla="*/ 0 h 214"/>
                      <a:gd name="T22" fmla="*/ 0 w 188"/>
                      <a:gd name="T23" fmla="*/ 0 h 214"/>
                      <a:gd name="T24" fmla="*/ 0 w 188"/>
                      <a:gd name="T25" fmla="*/ 0 h 214"/>
                      <a:gd name="T26" fmla="*/ 0 w 188"/>
                      <a:gd name="T27" fmla="*/ 0 h 214"/>
                      <a:gd name="T28" fmla="*/ 0 w 188"/>
                      <a:gd name="T29" fmla="*/ 0 h 214"/>
                      <a:gd name="T30" fmla="*/ 0 w 188"/>
                      <a:gd name="T31" fmla="*/ 0 h 214"/>
                      <a:gd name="T32" fmla="*/ 0 w 188"/>
                      <a:gd name="T33" fmla="*/ 0 h 214"/>
                      <a:gd name="T34" fmla="*/ 0 w 188"/>
                      <a:gd name="T35" fmla="*/ 0 h 214"/>
                      <a:gd name="T36" fmla="*/ 0 w 188"/>
                      <a:gd name="T37" fmla="*/ 0 h 214"/>
                      <a:gd name="T38" fmla="*/ 0 w 188"/>
                      <a:gd name="T39" fmla="*/ 0 h 214"/>
                      <a:gd name="T40" fmla="*/ 0 w 188"/>
                      <a:gd name="T41" fmla="*/ 0 h 214"/>
                      <a:gd name="T42" fmla="*/ 0 w 188"/>
                      <a:gd name="T43" fmla="*/ 0 h 214"/>
                      <a:gd name="T44" fmla="*/ 0 w 188"/>
                      <a:gd name="T45" fmla="*/ 0 h 214"/>
                      <a:gd name="T46" fmla="*/ 0 w 188"/>
                      <a:gd name="T47" fmla="*/ 0 h 214"/>
                      <a:gd name="T48" fmla="*/ 0 w 188"/>
                      <a:gd name="T49" fmla="*/ 0 h 214"/>
                      <a:gd name="T50" fmla="*/ 0 w 188"/>
                      <a:gd name="T51" fmla="*/ 0 h 214"/>
                      <a:gd name="T52" fmla="*/ 0 w 188"/>
                      <a:gd name="T53" fmla="*/ 0 h 214"/>
                      <a:gd name="T54" fmla="*/ 0 w 188"/>
                      <a:gd name="T55" fmla="*/ 0 h 214"/>
                      <a:gd name="T56" fmla="*/ 0 w 188"/>
                      <a:gd name="T57" fmla="*/ 0 h 214"/>
                      <a:gd name="T58" fmla="*/ 0 w 188"/>
                      <a:gd name="T59" fmla="*/ 0 h 214"/>
                      <a:gd name="T60" fmla="*/ 0 w 188"/>
                      <a:gd name="T61" fmla="*/ 0 h 214"/>
                      <a:gd name="T62" fmla="*/ 0 w 188"/>
                      <a:gd name="T63" fmla="*/ 0 h 214"/>
                      <a:gd name="T64" fmla="*/ 0 w 188"/>
                      <a:gd name="T65" fmla="*/ 0 h 214"/>
                      <a:gd name="T66" fmla="*/ 0 w 188"/>
                      <a:gd name="T67" fmla="*/ 0 h 214"/>
                      <a:gd name="T68" fmla="*/ 0 w 188"/>
                      <a:gd name="T69" fmla="*/ 0 h 214"/>
                      <a:gd name="T70" fmla="*/ 0 w 188"/>
                      <a:gd name="T71" fmla="*/ 0 h 214"/>
                      <a:gd name="T72" fmla="*/ 0 w 188"/>
                      <a:gd name="T73" fmla="*/ 0 h 214"/>
                      <a:gd name="T74" fmla="*/ 0 w 188"/>
                      <a:gd name="T75" fmla="*/ 0 h 214"/>
                      <a:gd name="T76" fmla="*/ 0 w 188"/>
                      <a:gd name="T77" fmla="*/ 0 h 214"/>
                      <a:gd name="T78" fmla="*/ 0 w 188"/>
                      <a:gd name="T79" fmla="*/ 0 h 214"/>
                      <a:gd name="T80" fmla="*/ 0 w 188"/>
                      <a:gd name="T81" fmla="*/ 0 h 214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</a:gdLst>
                    <a:ahLst/>
                    <a:cxnLst>
                      <a:cxn ang="T82">
                        <a:pos x="T0" y="T1"/>
                      </a:cxn>
                      <a:cxn ang="T83">
                        <a:pos x="T2" y="T3"/>
                      </a:cxn>
                      <a:cxn ang="T84">
                        <a:pos x="T4" y="T5"/>
                      </a:cxn>
                      <a:cxn ang="T85">
                        <a:pos x="T6" y="T7"/>
                      </a:cxn>
                      <a:cxn ang="T86">
                        <a:pos x="T8" y="T9"/>
                      </a:cxn>
                      <a:cxn ang="T87">
                        <a:pos x="T10" y="T11"/>
                      </a:cxn>
                      <a:cxn ang="T88">
                        <a:pos x="T12" y="T13"/>
                      </a:cxn>
                      <a:cxn ang="T89">
                        <a:pos x="T14" y="T15"/>
                      </a:cxn>
                      <a:cxn ang="T90">
                        <a:pos x="T16" y="T17"/>
                      </a:cxn>
                      <a:cxn ang="T91">
                        <a:pos x="T18" y="T19"/>
                      </a:cxn>
                      <a:cxn ang="T92">
                        <a:pos x="T20" y="T21"/>
                      </a:cxn>
                      <a:cxn ang="T93">
                        <a:pos x="T22" y="T23"/>
                      </a:cxn>
                      <a:cxn ang="T94">
                        <a:pos x="T24" y="T25"/>
                      </a:cxn>
                      <a:cxn ang="T95">
                        <a:pos x="T26" y="T27"/>
                      </a:cxn>
                      <a:cxn ang="T96">
                        <a:pos x="T28" y="T29"/>
                      </a:cxn>
                      <a:cxn ang="T97">
                        <a:pos x="T30" y="T31"/>
                      </a:cxn>
                      <a:cxn ang="T98">
                        <a:pos x="T32" y="T33"/>
                      </a:cxn>
                      <a:cxn ang="T99">
                        <a:pos x="T34" y="T35"/>
                      </a:cxn>
                      <a:cxn ang="T100">
                        <a:pos x="T36" y="T37"/>
                      </a:cxn>
                      <a:cxn ang="T101">
                        <a:pos x="T38" y="T39"/>
                      </a:cxn>
                      <a:cxn ang="T102">
                        <a:pos x="T40" y="T41"/>
                      </a:cxn>
                      <a:cxn ang="T103">
                        <a:pos x="T42" y="T43"/>
                      </a:cxn>
                      <a:cxn ang="T104">
                        <a:pos x="T44" y="T45"/>
                      </a:cxn>
                      <a:cxn ang="T105">
                        <a:pos x="T46" y="T47"/>
                      </a:cxn>
                      <a:cxn ang="T106">
                        <a:pos x="T48" y="T49"/>
                      </a:cxn>
                      <a:cxn ang="T107">
                        <a:pos x="T50" y="T51"/>
                      </a:cxn>
                      <a:cxn ang="T108">
                        <a:pos x="T52" y="T53"/>
                      </a:cxn>
                      <a:cxn ang="T109">
                        <a:pos x="T54" y="T55"/>
                      </a:cxn>
                      <a:cxn ang="T110">
                        <a:pos x="T56" y="T57"/>
                      </a:cxn>
                      <a:cxn ang="T111">
                        <a:pos x="T58" y="T59"/>
                      </a:cxn>
                      <a:cxn ang="T112">
                        <a:pos x="T60" y="T61"/>
                      </a:cxn>
                      <a:cxn ang="T113">
                        <a:pos x="T62" y="T63"/>
                      </a:cxn>
                      <a:cxn ang="T114">
                        <a:pos x="T64" y="T65"/>
                      </a:cxn>
                      <a:cxn ang="T115">
                        <a:pos x="T66" y="T67"/>
                      </a:cxn>
                      <a:cxn ang="T116">
                        <a:pos x="T68" y="T69"/>
                      </a:cxn>
                      <a:cxn ang="T117">
                        <a:pos x="T70" y="T71"/>
                      </a:cxn>
                      <a:cxn ang="T118">
                        <a:pos x="T72" y="T73"/>
                      </a:cxn>
                      <a:cxn ang="T119">
                        <a:pos x="T74" y="T75"/>
                      </a:cxn>
                      <a:cxn ang="T120">
                        <a:pos x="T76" y="T77"/>
                      </a:cxn>
                      <a:cxn ang="T121">
                        <a:pos x="T78" y="T79"/>
                      </a:cxn>
                      <a:cxn ang="T122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1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0 h 13"/>
                      <a:gd name="T2" fmla="*/ 0 w 13"/>
                      <a:gd name="T3" fmla="*/ 0 h 13"/>
                      <a:gd name="T4" fmla="*/ 0 w 13"/>
                      <a:gd name="T5" fmla="*/ 0 h 13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2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0 w 812"/>
                      <a:gd name="T1" fmla="*/ 0 h 564"/>
                      <a:gd name="T2" fmla="*/ 0 w 812"/>
                      <a:gd name="T3" fmla="*/ 0 h 564"/>
                      <a:gd name="T4" fmla="*/ 0 w 812"/>
                      <a:gd name="T5" fmla="*/ 0 h 564"/>
                      <a:gd name="T6" fmla="*/ 0 w 812"/>
                      <a:gd name="T7" fmla="*/ 0 h 564"/>
                      <a:gd name="T8" fmla="*/ 0 w 812"/>
                      <a:gd name="T9" fmla="*/ 0 h 564"/>
                      <a:gd name="T10" fmla="*/ 0 w 812"/>
                      <a:gd name="T11" fmla="*/ 0 h 564"/>
                      <a:gd name="T12" fmla="*/ 0 w 812"/>
                      <a:gd name="T13" fmla="*/ 0 h 564"/>
                      <a:gd name="T14" fmla="*/ 0 w 812"/>
                      <a:gd name="T15" fmla="*/ 0 h 564"/>
                      <a:gd name="T16" fmla="*/ 0 w 812"/>
                      <a:gd name="T17" fmla="*/ 0 h 564"/>
                      <a:gd name="T18" fmla="*/ 0 w 812"/>
                      <a:gd name="T19" fmla="*/ 0 h 564"/>
                      <a:gd name="T20" fmla="*/ 0 w 812"/>
                      <a:gd name="T21" fmla="*/ 0 h 564"/>
                      <a:gd name="T22" fmla="*/ 0 w 812"/>
                      <a:gd name="T23" fmla="*/ 0 h 564"/>
                      <a:gd name="T24" fmla="*/ 0 w 812"/>
                      <a:gd name="T25" fmla="*/ 0 h 564"/>
                      <a:gd name="T26" fmla="*/ 0 w 812"/>
                      <a:gd name="T27" fmla="*/ 0 h 564"/>
                      <a:gd name="T28" fmla="*/ 0 w 812"/>
                      <a:gd name="T29" fmla="*/ 0 h 564"/>
                      <a:gd name="T30" fmla="*/ 0 w 812"/>
                      <a:gd name="T31" fmla="*/ 0 h 564"/>
                      <a:gd name="T32" fmla="*/ 0 w 812"/>
                      <a:gd name="T33" fmla="*/ 0 h 564"/>
                      <a:gd name="T34" fmla="*/ 0 w 812"/>
                      <a:gd name="T35" fmla="*/ 0 h 564"/>
                      <a:gd name="T36" fmla="*/ 0 w 812"/>
                      <a:gd name="T37" fmla="*/ 0 h 564"/>
                      <a:gd name="T38" fmla="*/ 0 w 812"/>
                      <a:gd name="T39" fmla="*/ 0 h 564"/>
                      <a:gd name="T40" fmla="*/ 0 w 812"/>
                      <a:gd name="T41" fmla="*/ 0 h 564"/>
                      <a:gd name="T42" fmla="*/ 0 w 812"/>
                      <a:gd name="T43" fmla="*/ 0 h 564"/>
                      <a:gd name="T44" fmla="*/ 0 w 812"/>
                      <a:gd name="T45" fmla="*/ 0 h 564"/>
                      <a:gd name="T46" fmla="*/ 0 w 812"/>
                      <a:gd name="T47" fmla="*/ 0 h 564"/>
                      <a:gd name="T48" fmla="*/ 0 w 812"/>
                      <a:gd name="T49" fmla="*/ 0 h 564"/>
                      <a:gd name="T50" fmla="*/ 0 w 812"/>
                      <a:gd name="T51" fmla="*/ 0 h 564"/>
                      <a:gd name="T52" fmla="*/ 0 w 812"/>
                      <a:gd name="T53" fmla="*/ 0 h 564"/>
                      <a:gd name="T54" fmla="*/ 0 w 812"/>
                      <a:gd name="T55" fmla="*/ 0 h 564"/>
                      <a:gd name="T56" fmla="*/ 0 w 812"/>
                      <a:gd name="T57" fmla="*/ 0 h 564"/>
                      <a:gd name="T58" fmla="*/ 0 w 812"/>
                      <a:gd name="T59" fmla="*/ 0 h 564"/>
                      <a:gd name="T60" fmla="*/ 0 w 812"/>
                      <a:gd name="T61" fmla="*/ 0 h 564"/>
                      <a:gd name="T62" fmla="*/ 0 w 812"/>
                      <a:gd name="T63" fmla="*/ 0 h 564"/>
                      <a:gd name="T64" fmla="*/ 0 w 812"/>
                      <a:gd name="T65" fmla="*/ 0 h 564"/>
                      <a:gd name="T66" fmla="*/ 0 w 812"/>
                      <a:gd name="T67" fmla="*/ 0 h 564"/>
                      <a:gd name="T68" fmla="*/ 0 w 812"/>
                      <a:gd name="T69" fmla="*/ 0 h 564"/>
                      <a:gd name="T70" fmla="*/ 0 w 812"/>
                      <a:gd name="T71" fmla="*/ 0 h 564"/>
                      <a:gd name="T72" fmla="*/ 0 w 812"/>
                      <a:gd name="T73" fmla="*/ 0 h 564"/>
                      <a:gd name="T74" fmla="*/ 0 w 812"/>
                      <a:gd name="T75" fmla="*/ 0 h 564"/>
                      <a:gd name="T76" fmla="*/ 0 w 812"/>
                      <a:gd name="T77" fmla="*/ 0 h 564"/>
                      <a:gd name="T78" fmla="*/ 0 w 812"/>
                      <a:gd name="T79" fmla="*/ 0 h 564"/>
                      <a:gd name="T80" fmla="*/ 0 w 812"/>
                      <a:gd name="T81" fmla="*/ 0 h 564"/>
                      <a:gd name="T82" fmla="*/ 0 w 812"/>
                      <a:gd name="T83" fmla="*/ 0 h 564"/>
                      <a:gd name="T84" fmla="*/ 0 w 812"/>
                      <a:gd name="T85" fmla="*/ 0 h 564"/>
                      <a:gd name="T86" fmla="*/ 0 w 812"/>
                      <a:gd name="T87" fmla="*/ 0 h 564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</a:gdLst>
                    <a:ahLst/>
                    <a:cxnLst>
                      <a:cxn ang="T88">
                        <a:pos x="T0" y="T1"/>
                      </a:cxn>
                      <a:cxn ang="T89">
                        <a:pos x="T2" y="T3"/>
                      </a:cxn>
                      <a:cxn ang="T90">
                        <a:pos x="T4" y="T5"/>
                      </a:cxn>
                      <a:cxn ang="T91">
                        <a:pos x="T6" y="T7"/>
                      </a:cxn>
                      <a:cxn ang="T92">
                        <a:pos x="T8" y="T9"/>
                      </a:cxn>
                      <a:cxn ang="T93">
                        <a:pos x="T10" y="T11"/>
                      </a:cxn>
                      <a:cxn ang="T94">
                        <a:pos x="T12" y="T13"/>
                      </a:cxn>
                      <a:cxn ang="T95">
                        <a:pos x="T14" y="T15"/>
                      </a:cxn>
                      <a:cxn ang="T96">
                        <a:pos x="T16" y="T17"/>
                      </a:cxn>
                      <a:cxn ang="T97">
                        <a:pos x="T18" y="T19"/>
                      </a:cxn>
                      <a:cxn ang="T98">
                        <a:pos x="T20" y="T21"/>
                      </a:cxn>
                      <a:cxn ang="T99">
                        <a:pos x="T22" y="T23"/>
                      </a:cxn>
                      <a:cxn ang="T100">
                        <a:pos x="T24" y="T25"/>
                      </a:cxn>
                      <a:cxn ang="T101">
                        <a:pos x="T26" y="T27"/>
                      </a:cxn>
                      <a:cxn ang="T102">
                        <a:pos x="T28" y="T29"/>
                      </a:cxn>
                      <a:cxn ang="T103">
                        <a:pos x="T30" y="T31"/>
                      </a:cxn>
                      <a:cxn ang="T104">
                        <a:pos x="T32" y="T33"/>
                      </a:cxn>
                      <a:cxn ang="T105">
                        <a:pos x="T34" y="T35"/>
                      </a:cxn>
                      <a:cxn ang="T106">
                        <a:pos x="T36" y="T37"/>
                      </a:cxn>
                      <a:cxn ang="T107">
                        <a:pos x="T38" y="T39"/>
                      </a:cxn>
                      <a:cxn ang="T108">
                        <a:pos x="T40" y="T41"/>
                      </a:cxn>
                      <a:cxn ang="T109">
                        <a:pos x="T42" y="T43"/>
                      </a:cxn>
                      <a:cxn ang="T110">
                        <a:pos x="T44" y="T45"/>
                      </a:cxn>
                      <a:cxn ang="T111">
                        <a:pos x="T46" y="T47"/>
                      </a:cxn>
                      <a:cxn ang="T112">
                        <a:pos x="T48" y="T49"/>
                      </a:cxn>
                      <a:cxn ang="T113">
                        <a:pos x="T50" y="T51"/>
                      </a:cxn>
                      <a:cxn ang="T114">
                        <a:pos x="T52" y="T53"/>
                      </a:cxn>
                      <a:cxn ang="T115">
                        <a:pos x="T54" y="T55"/>
                      </a:cxn>
                      <a:cxn ang="T116">
                        <a:pos x="T56" y="T57"/>
                      </a:cxn>
                      <a:cxn ang="T117">
                        <a:pos x="T58" y="T59"/>
                      </a:cxn>
                      <a:cxn ang="T118">
                        <a:pos x="T60" y="T61"/>
                      </a:cxn>
                      <a:cxn ang="T119">
                        <a:pos x="T62" y="T63"/>
                      </a:cxn>
                      <a:cxn ang="T120">
                        <a:pos x="T64" y="T65"/>
                      </a:cxn>
                      <a:cxn ang="T121">
                        <a:pos x="T66" y="T67"/>
                      </a:cxn>
                      <a:cxn ang="T122">
                        <a:pos x="T68" y="T69"/>
                      </a:cxn>
                      <a:cxn ang="T123">
                        <a:pos x="T70" y="T71"/>
                      </a:cxn>
                      <a:cxn ang="T124">
                        <a:pos x="T72" y="T73"/>
                      </a:cxn>
                      <a:cxn ang="T125">
                        <a:pos x="T74" y="T75"/>
                      </a:cxn>
                      <a:cxn ang="T126">
                        <a:pos x="T76" y="T77"/>
                      </a:cxn>
                      <a:cxn ang="T127">
                        <a:pos x="T78" y="T79"/>
                      </a:cxn>
                      <a:cxn ang="T128">
                        <a:pos x="T80" y="T81"/>
                      </a:cxn>
                      <a:cxn ang="T129">
                        <a:pos x="T82" y="T83"/>
                      </a:cxn>
                      <a:cxn ang="T130">
                        <a:pos x="T84" y="T85"/>
                      </a:cxn>
                      <a:cxn ang="T131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3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0 w 43"/>
                      <a:gd name="T1" fmla="*/ 0 h 85"/>
                      <a:gd name="T2" fmla="*/ 0 w 43"/>
                      <a:gd name="T3" fmla="*/ 0 h 85"/>
                      <a:gd name="T4" fmla="*/ 0 w 43"/>
                      <a:gd name="T5" fmla="*/ 0 h 85"/>
                      <a:gd name="T6" fmla="*/ 0 w 43"/>
                      <a:gd name="T7" fmla="*/ 0 h 85"/>
                      <a:gd name="T8" fmla="*/ 0 w 43"/>
                      <a:gd name="T9" fmla="*/ 0 h 85"/>
                      <a:gd name="T10" fmla="*/ 0 w 43"/>
                      <a:gd name="T11" fmla="*/ 0 h 8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4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0 w 44"/>
                      <a:gd name="T1" fmla="*/ 0 h 74"/>
                      <a:gd name="T2" fmla="*/ 0 w 44"/>
                      <a:gd name="T3" fmla="*/ 0 h 74"/>
                      <a:gd name="T4" fmla="*/ 0 w 44"/>
                      <a:gd name="T5" fmla="*/ 0 h 74"/>
                      <a:gd name="T6" fmla="*/ 0 w 44"/>
                      <a:gd name="T7" fmla="*/ 0 h 74"/>
                      <a:gd name="T8" fmla="*/ 0 w 44"/>
                      <a:gd name="T9" fmla="*/ 0 h 74"/>
                      <a:gd name="T10" fmla="*/ 0 w 44"/>
                      <a:gd name="T11" fmla="*/ 0 h 74"/>
                      <a:gd name="T12" fmla="*/ 0 w 44"/>
                      <a:gd name="T13" fmla="*/ 0 h 74"/>
                      <a:gd name="T14" fmla="*/ 0 w 44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5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0 w 20"/>
                      <a:gd name="T1" fmla="*/ 0 h 30"/>
                      <a:gd name="T2" fmla="*/ 0 w 20"/>
                      <a:gd name="T3" fmla="*/ 0 h 30"/>
                      <a:gd name="T4" fmla="*/ 0 w 20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6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1 w 682"/>
                      <a:gd name="T1" fmla="*/ 1 h 557"/>
                      <a:gd name="T2" fmla="*/ 1 w 682"/>
                      <a:gd name="T3" fmla="*/ 1 h 557"/>
                      <a:gd name="T4" fmla="*/ 1 w 682"/>
                      <a:gd name="T5" fmla="*/ 1 h 557"/>
                      <a:gd name="T6" fmla="*/ 1 w 682"/>
                      <a:gd name="T7" fmla="*/ 1 h 557"/>
                      <a:gd name="T8" fmla="*/ 1 w 682"/>
                      <a:gd name="T9" fmla="*/ 1 h 557"/>
                      <a:gd name="T10" fmla="*/ 1 w 682"/>
                      <a:gd name="T11" fmla="*/ 1 h 557"/>
                      <a:gd name="T12" fmla="*/ 1 w 682"/>
                      <a:gd name="T13" fmla="*/ 1 h 557"/>
                      <a:gd name="T14" fmla="*/ 1 w 682"/>
                      <a:gd name="T15" fmla="*/ 1 h 557"/>
                      <a:gd name="T16" fmla="*/ 1 w 682"/>
                      <a:gd name="T17" fmla="*/ 1 h 557"/>
                      <a:gd name="T18" fmla="*/ 1 w 682"/>
                      <a:gd name="T19" fmla="*/ 1 h 557"/>
                      <a:gd name="T20" fmla="*/ 1 w 682"/>
                      <a:gd name="T21" fmla="*/ 1 h 557"/>
                      <a:gd name="T22" fmla="*/ 1 w 682"/>
                      <a:gd name="T23" fmla="*/ 1 h 557"/>
                      <a:gd name="T24" fmla="*/ 1 w 682"/>
                      <a:gd name="T25" fmla="*/ 1 h 557"/>
                      <a:gd name="T26" fmla="*/ 1 w 682"/>
                      <a:gd name="T27" fmla="*/ 1 h 557"/>
                      <a:gd name="T28" fmla="*/ 1 w 682"/>
                      <a:gd name="T29" fmla="*/ 1 h 557"/>
                      <a:gd name="T30" fmla="*/ 1 w 682"/>
                      <a:gd name="T31" fmla="*/ 1 h 557"/>
                      <a:gd name="T32" fmla="*/ 1 w 682"/>
                      <a:gd name="T33" fmla="*/ 1 h 557"/>
                      <a:gd name="T34" fmla="*/ 0 w 682"/>
                      <a:gd name="T35" fmla="*/ 1 h 557"/>
                      <a:gd name="T36" fmla="*/ 1 w 682"/>
                      <a:gd name="T37" fmla="*/ 1 h 557"/>
                      <a:gd name="T38" fmla="*/ 1 w 682"/>
                      <a:gd name="T39" fmla="*/ 1 h 557"/>
                      <a:gd name="T40" fmla="*/ 1 w 682"/>
                      <a:gd name="T41" fmla="*/ 1 h 557"/>
                      <a:gd name="T42" fmla="*/ 1 w 682"/>
                      <a:gd name="T43" fmla="*/ 1 h 557"/>
                      <a:gd name="T44" fmla="*/ 1 w 682"/>
                      <a:gd name="T45" fmla="*/ 1 h 557"/>
                      <a:gd name="T46" fmla="*/ 1 w 682"/>
                      <a:gd name="T47" fmla="*/ 1 h 557"/>
                      <a:gd name="T48" fmla="*/ 1 w 682"/>
                      <a:gd name="T49" fmla="*/ 1 h 557"/>
                      <a:gd name="T50" fmla="*/ 1 w 682"/>
                      <a:gd name="T51" fmla="*/ 1 h 557"/>
                      <a:gd name="T52" fmla="*/ 1 w 682"/>
                      <a:gd name="T53" fmla="*/ 0 h 557"/>
                      <a:gd name="T54" fmla="*/ 1 w 682"/>
                      <a:gd name="T55" fmla="*/ 1 h 557"/>
                      <a:gd name="T56" fmla="*/ 1 w 682"/>
                      <a:gd name="T57" fmla="*/ 1 h 557"/>
                      <a:gd name="T58" fmla="*/ 1 w 682"/>
                      <a:gd name="T59" fmla="*/ 1 h 557"/>
                      <a:gd name="T60" fmla="*/ 1 w 682"/>
                      <a:gd name="T61" fmla="*/ 1 h 557"/>
                      <a:gd name="T62" fmla="*/ 1 w 682"/>
                      <a:gd name="T63" fmla="*/ 1 h 557"/>
                      <a:gd name="T64" fmla="*/ 1 w 682"/>
                      <a:gd name="T65" fmla="*/ 1 h 557"/>
                      <a:gd name="T66" fmla="*/ 1 w 682"/>
                      <a:gd name="T67" fmla="*/ 1 h 557"/>
                      <a:gd name="T68" fmla="*/ 1 w 682"/>
                      <a:gd name="T69" fmla="*/ 1 h 557"/>
                      <a:gd name="T70" fmla="*/ 1 w 682"/>
                      <a:gd name="T71" fmla="*/ 1 h 557"/>
                      <a:gd name="T72" fmla="*/ 1 w 682"/>
                      <a:gd name="T73" fmla="*/ 1 h 557"/>
                      <a:gd name="T74" fmla="*/ 1 w 682"/>
                      <a:gd name="T75" fmla="*/ 1 h 557"/>
                      <a:gd name="T76" fmla="*/ 1 w 682"/>
                      <a:gd name="T77" fmla="*/ 1 h 557"/>
                      <a:gd name="T78" fmla="*/ 1 w 682"/>
                      <a:gd name="T79" fmla="*/ 1 h 557"/>
                      <a:gd name="T80" fmla="*/ 1 w 682"/>
                      <a:gd name="T81" fmla="*/ 1 h 557"/>
                      <a:gd name="T82" fmla="*/ 1 w 682"/>
                      <a:gd name="T83" fmla="*/ 1 h 557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7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1 w 257"/>
                      <a:gd name="T1" fmla="*/ 1 h 347"/>
                      <a:gd name="T2" fmla="*/ 1 w 257"/>
                      <a:gd name="T3" fmla="*/ 1 h 347"/>
                      <a:gd name="T4" fmla="*/ 1 w 257"/>
                      <a:gd name="T5" fmla="*/ 1 h 347"/>
                      <a:gd name="T6" fmla="*/ 1 w 257"/>
                      <a:gd name="T7" fmla="*/ 1 h 347"/>
                      <a:gd name="T8" fmla="*/ 1 w 257"/>
                      <a:gd name="T9" fmla="*/ 1 h 347"/>
                      <a:gd name="T10" fmla="*/ 1 w 257"/>
                      <a:gd name="T11" fmla="*/ 1 h 347"/>
                      <a:gd name="T12" fmla="*/ 1 w 257"/>
                      <a:gd name="T13" fmla="*/ 1 h 347"/>
                      <a:gd name="T14" fmla="*/ 1 w 257"/>
                      <a:gd name="T15" fmla="*/ 1 h 347"/>
                      <a:gd name="T16" fmla="*/ 1 w 257"/>
                      <a:gd name="T17" fmla="*/ 1 h 347"/>
                      <a:gd name="T18" fmla="*/ 1 w 257"/>
                      <a:gd name="T19" fmla="*/ 1 h 347"/>
                      <a:gd name="T20" fmla="*/ 1 w 257"/>
                      <a:gd name="T21" fmla="*/ 1 h 347"/>
                      <a:gd name="T22" fmla="*/ 1 w 257"/>
                      <a:gd name="T23" fmla="*/ 1 h 347"/>
                      <a:gd name="T24" fmla="*/ 1 w 257"/>
                      <a:gd name="T25" fmla="*/ 1 h 347"/>
                      <a:gd name="T26" fmla="*/ 0 w 257"/>
                      <a:gd name="T27" fmla="*/ 1 h 347"/>
                      <a:gd name="T28" fmla="*/ 1 w 257"/>
                      <a:gd name="T29" fmla="*/ 1 h 347"/>
                      <a:gd name="T30" fmla="*/ 1 w 257"/>
                      <a:gd name="T31" fmla="*/ 1 h 34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8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0 w 19"/>
                      <a:gd name="T1" fmla="*/ 0 h 37"/>
                      <a:gd name="T2" fmla="*/ 0 w 19"/>
                      <a:gd name="T3" fmla="*/ 0 h 37"/>
                      <a:gd name="T4" fmla="*/ 0 w 19"/>
                      <a:gd name="T5" fmla="*/ 0 h 37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19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0 w 22"/>
                      <a:gd name="T1" fmla="*/ 0 h 20"/>
                      <a:gd name="T2" fmla="*/ 0 w 22"/>
                      <a:gd name="T3" fmla="*/ 0 h 20"/>
                      <a:gd name="T4" fmla="*/ 0 w 22"/>
                      <a:gd name="T5" fmla="*/ 0 h 20"/>
                      <a:gd name="T6" fmla="*/ 0 w 22"/>
                      <a:gd name="T7" fmla="*/ 0 h 20"/>
                      <a:gd name="T8" fmla="*/ 0 w 22"/>
                      <a:gd name="T9" fmla="*/ 0 h 2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0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0 w 57"/>
                      <a:gd name="T1" fmla="*/ 0 h 30"/>
                      <a:gd name="T2" fmla="*/ 0 w 57"/>
                      <a:gd name="T3" fmla="*/ 0 h 30"/>
                      <a:gd name="T4" fmla="*/ 0 w 57"/>
                      <a:gd name="T5" fmla="*/ 0 h 30"/>
                      <a:gd name="T6" fmla="*/ 0 w 57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1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0 w 693"/>
                      <a:gd name="T1" fmla="*/ 0 h 696"/>
                      <a:gd name="T2" fmla="*/ 0 w 693"/>
                      <a:gd name="T3" fmla="*/ 0 h 696"/>
                      <a:gd name="T4" fmla="*/ 0 w 693"/>
                      <a:gd name="T5" fmla="*/ 0 h 696"/>
                      <a:gd name="T6" fmla="*/ 0 w 693"/>
                      <a:gd name="T7" fmla="*/ 0 h 696"/>
                      <a:gd name="T8" fmla="*/ 0 w 693"/>
                      <a:gd name="T9" fmla="*/ 0 h 696"/>
                      <a:gd name="T10" fmla="*/ 0 w 693"/>
                      <a:gd name="T11" fmla="*/ 0 h 696"/>
                      <a:gd name="T12" fmla="*/ 0 w 693"/>
                      <a:gd name="T13" fmla="*/ 0 h 696"/>
                      <a:gd name="T14" fmla="*/ 0 w 693"/>
                      <a:gd name="T15" fmla="*/ 0 h 696"/>
                      <a:gd name="T16" fmla="*/ 0 w 693"/>
                      <a:gd name="T17" fmla="*/ 0 h 696"/>
                      <a:gd name="T18" fmla="*/ 0 w 693"/>
                      <a:gd name="T19" fmla="*/ 0 h 696"/>
                      <a:gd name="T20" fmla="*/ 0 w 693"/>
                      <a:gd name="T21" fmla="*/ 0 h 696"/>
                      <a:gd name="T22" fmla="*/ 0 w 693"/>
                      <a:gd name="T23" fmla="*/ 0 h 696"/>
                      <a:gd name="T24" fmla="*/ 0 w 693"/>
                      <a:gd name="T25" fmla="*/ 0 h 696"/>
                      <a:gd name="T26" fmla="*/ 0 w 693"/>
                      <a:gd name="T27" fmla="*/ 0 h 696"/>
                      <a:gd name="T28" fmla="*/ 0 w 693"/>
                      <a:gd name="T29" fmla="*/ 0 h 696"/>
                      <a:gd name="T30" fmla="*/ 0 w 693"/>
                      <a:gd name="T31" fmla="*/ 0 h 696"/>
                      <a:gd name="T32" fmla="*/ 0 w 693"/>
                      <a:gd name="T33" fmla="*/ 0 h 696"/>
                      <a:gd name="T34" fmla="*/ 0 w 693"/>
                      <a:gd name="T35" fmla="*/ 0 h 696"/>
                      <a:gd name="T36" fmla="*/ 0 w 693"/>
                      <a:gd name="T37" fmla="*/ 0 h 696"/>
                      <a:gd name="T38" fmla="*/ 0 w 693"/>
                      <a:gd name="T39" fmla="*/ 0 h 696"/>
                      <a:gd name="T40" fmla="*/ 0 w 693"/>
                      <a:gd name="T41" fmla="*/ 0 h 696"/>
                      <a:gd name="T42" fmla="*/ 0 w 693"/>
                      <a:gd name="T43" fmla="*/ 0 h 696"/>
                      <a:gd name="T44" fmla="*/ 0 w 693"/>
                      <a:gd name="T45" fmla="*/ 0 h 696"/>
                      <a:gd name="T46" fmla="*/ 0 w 693"/>
                      <a:gd name="T47" fmla="*/ 0 h 696"/>
                      <a:gd name="T48" fmla="*/ 0 w 693"/>
                      <a:gd name="T49" fmla="*/ 0 h 696"/>
                      <a:gd name="T50" fmla="*/ 0 w 693"/>
                      <a:gd name="T51" fmla="*/ 0 h 696"/>
                      <a:gd name="T52" fmla="*/ 0 w 693"/>
                      <a:gd name="T53" fmla="*/ 0 h 696"/>
                      <a:gd name="T54" fmla="*/ 0 w 693"/>
                      <a:gd name="T55" fmla="*/ 0 h 696"/>
                      <a:gd name="T56" fmla="*/ 0 w 693"/>
                      <a:gd name="T57" fmla="*/ 0 h 696"/>
                      <a:gd name="T58" fmla="*/ 0 w 693"/>
                      <a:gd name="T59" fmla="*/ 0 h 696"/>
                      <a:gd name="T60" fmla="*/ 0 w 693"/>
                      <a:gd name="T61" fmla="*/ 0 h 696"/>
                      <a:gd name="T62" fmla="*/ 0 w 693"/>
                      <a:gd name="T63" fmla="*/ 0 h 696"/>
                      <a:gd name="T64" fmla="*/ 0 w 693"/>
                      <a:gd name="T65" fmla="*/ 0 h 696"/>
                      <a:gd name="T66" fmla="*/ 0 w 693"/>
                      <a:gd name="T67" fmla="*/ 0 h 696"/>
                      <a:gd name="T68" fmla="*/ 0 w 693"/>
                      <a:gd name="T69" fmla="*/ 0 h 696"/>
                      <a:gd name="T70" fmla="*/ 0 w 693"/>
                      <a:gd name="T71" fmla="*/ 0 h 69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2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1 w 931"/>
                      <a:gd name="T1" fmla="*/ 0 h 149"/>
                      <a:gd name="T2" fmla="*/ 1 w 931"/>
                      <a:gd name="T3" fmla="*/ 1 h 149"/>
                      <a:gd name="T4" fmla="*/ 1 w 931"/>
                      <a:gd name="T5" fmla="*/ 1 h 149"/>
                      <a:gd name="T6" fmla="*/ 1 w 931"/>
                      <a:gd name="T7" fmla="*/ 1 h 149"/>
                      <a:gd name="T8" fmla="*/ 1 w 931"/>
                      <a:gd name="T9" fmla="*/ 1 h 149"/>
                      <a:gd name="T10" fmla="*/ 0 w 931"/>
                      <a:gd name="T11" fmla="*/ 1 h 149"/>
                      <a:gd name="T12" fmla="*/ 1 w 931"/>
                      <a:gd name="T13" fmla="*/ 1 h 149"/>
                      <a:gd name="T14" fmla="*/ 1 w 931"/>
                      <a:gd name="T15" fmla="*/ 1 h 149"/>
                      <a:gd name="T16" fmla="*/ 1 w 931"/>
                      <a:gd name="T17" fmla="*/ 1 h 149"/>
                      <a:gd name="T18" fmla="*/ 1 w 931"/>
                      <a:gd name="T19" fmla="*/ 1 h 149"/>
                      <a:gd name="T20" fmla="*/ 1 w 931"/>
                      <a:gd name="T21" fmla="*/ 1 h 149"/>
                      <a:gd name="T22" fmla="*/ 1 w 931"/>
                      <a:gd name="T23" fmla="*/ 1 h 149"/>
                      <a:gd name="T24" fmla="*/ 1 w 931"/>
                      <a:gd name="T25" fmla="*/ 1 h 149"/>
                      <a:gd name="T26" fmla="*/ 1 w 931"/>
                      <a:gd name="T27" fmla="*/ 1 h 149"/>
                      <a:gd name="T28" fmla="*/ 1 w 931"/>
                      <a:gd name="T29" fmla="*/ 1 h 149"/>
                      <a:gd name="T30" fmla="*/ 1 w 931"/>
                      <a:gd name="T31" fmla="*/ 1 h 149"/>
                      <a:gd name="T32" fmla="*/ 1 w 931"/>
                      <a:gd name="T33" fmla="*/ 1 h 149"/>
                      <a:gd name="T34" fmla="*/ 1 w 931"/>
                      <a:gd name="T35" fmla="*/ 1 h 149"/>
                      <a:gd name="T36" fmla="*/ 1 w 931"/>
                      <a:gd name="T37" fmla="*/ 1 h 149"/>
                      <a:gd name="T38" fmla="*/ 1 w 931"/>
                      <a:gd name="T39" fmla="*/ 1 h 149"/>
                      <a:gd name="T40" fmla="*/ 1 w 931"/>
                      <a:gd name="T41" fmla="*/ 1 h 149"/>
                      <a:gd name="T42" fmla="*/ 1 w 931"/>
                      <a:gd name="T43" fmla="*/ 1 h 149"/>
                      <a:gd name="T44" fmla="*/ 1 w 931"/>
                      <a:gd name="T45" fmla="*/ 1 h 149"/>
                      <a:gd name="T46" fmla="*/ 1 w 931"/>
                      <a:gd name="T47" fmla="*/ 1 h 149"/>
                      <a:gd name="T48" fmla="*/ 1 w 931"/>
                      <a:gd name="T49" fmla="*/ 1 h 149"/>
                      <a:gd name="T50" fmla="*/ 1 w 931"/>
                      <a:gd name="T51" fmla="*/ 1 h 149"/>
                      <a:gd name="T52" fmla="*/ 1 w 931"/>
                      <a:gd name="T53" fmla="*/ 1 h 149"/>
                      <a:gd name="T54" fmla="*/ 1 w 931"/>
                      <a:gd name="T55" fmla="*/ 1 h 149"/>
                      <a:gd name="T56" fmla="*/ 1 w 931"/>
                      <a:gd name="T57" fmla="*/ 1 h 149"/>
                      <a:gd name="T58" fmla="*/ 1 w 931"/>
                      <a:gd name="T59" fmla="*/ 1 h 149"/>
                      <a:gd name="T60" fmla="*/ 1 w 931"/>
                      <a:gd name="T61" fmla="*/ 1 h 149"/>
                      <a:gd name="T62" fmla="*/ 1 w 931"/>
                      <a:gd name="T63" fmla="*/ 1 h 149"/>
                      <a:gd name="T64" fmla="*/ 1 w 931"/>
                      <a:gd name="T65" fmla="*/ 1 h 149"/>
                      <a:gd name="T66" fmla="*/ 1 w 931"/>
                      <a:gd name="T67" fmla="*/ 1 h 149"/>
                      <a:gd name="T68" fmla="*/ 1 w 931"/>
                      <a:gd name="T69" fmla="*/ 1 h 149"/>
                      <a:gd name="T70" fmla="*/ 1 w 931"/>
                      <a:gd name="T71" fmla="*/ 1 h 149"/>
                      <a:gd name="T72" fmla="*/ 1 w 931"/>
                      <a:gd name="T73" fmla="*/ 1 h 14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3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w 31"/>
                      <a:gd name="T7" fmla="*/ 0 h 3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4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0 w 44"/>
                      <a:gd name="T1" fmla="*/ 0 h 32"/>
                      <a:gd name="T2" fmla="*/ 0 w 44"/>
                      <a:gd name="T3" fmla="*/ 0 h 32"/>
                      <a:gd name="T4" fmla="*/ 0 w 44"/>
                      <a:gd name="T5" fmla="*/ 0 h 32"/>
                      <a:gd name="T6" fmla="*/ 0 w 44"/>
                      <a:gd name="T7" fmla="*/ 0 h 3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5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0 w 76"/>
                      <a:gd name="T1" fmla="*/ 0 h 18"/>
                      <a:gd name="T2" fmla="*/ 0 w 76"/>
                      <a:gd name="T3" fmla="*/ 0 h 18"/>
                      <a:gd name="T4" fmla="*/ 0 w 76"/>
                      <a:gd name="T5" fmla="*/ 0 h 18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6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0 h 44"/>
                      <a:gd name="T2" fmla="*/ 0 w 42"/>
                      <a:gd name="T3" fmla="*/ 0 h 44"/>
                      <a:gd name="T4" fmla="*/ 0 w 42"/>
                      <a:gd name="T5" fmla="*/ 0 h 4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  <p:sp>
                <p:nvSpPr>
                  <p:cNvPr id="1127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0 w 31"/>
                      <a:gd name="T1" fmla="*/ 0 h 30"/>
                      <a:gd name="T2" fmla="*/ 0 w 31"/>
                      <a:gd name="T3" fmla="*/ 0 h 30"/>
                      <a:gd name="T4" fmla="*/ 0 w 31"/>
                      <a:gd name="T5" fmla="*/ 0 h 3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cs-CZ"/>
                  </a:p>
                </p:txBody>
              </p:sp>
            </p:grpSp>
          </p:grpSp>
          <p:grpSp>
            <p:nvGrpSpPr>
              <p:cNvPr id="1036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1063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4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5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6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7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8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9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0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1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2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3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4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5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6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7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8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79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0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1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2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83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  <p:grpSp>
            <p:nvGrpSpPr>
              <p:cNvPr id="1037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1038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39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0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1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2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3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4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5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6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7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8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49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0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1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2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3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4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5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6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7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8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59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0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1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  <p:sp>
              <p:nvSpPr>
                <p:cNvPr id="1062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cs-CZ"/>
                </a:p>
              </p:txBody>
            </p:sp>
          </p:grpSp>
        </p:grpSp>
        <p:pic>
          <p:nvPicPr>
            <p:cNvPr id="1033" name="Picture 159" descr="C:\My Documents\bits\earth.GIF"/>
            <p:cNvPicPr>
              <a:picLocks noChangeAspect="1" noChangeArrowheads="1"/>
            </p:cNvPicPr>
            <p:nvPr userDrawn="1"/>
          </p:nvPicPr>
          <p:blipFill>
            <a:blip r:embed="rId1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8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t78yCI3-y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432118-F1FE-4713-97A0-89BB65B04B80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1052513"/>
            <a:ext cx="7080250" cy="397192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1600" b="1" i="0" dirty="0" smtClean="0">
                <a:latin typeface="Tahoma" pitchFamily="34" charset="0"/>
              </a:rPr>
              <a:t/>
            </a:r>
            <a:br>
              <a:rPr lang="cs-CZ" altLang="cs-CZ" sz="1600" b="1" i="0" dirty="0" smtClean="0">
                <a:latin typeface="Tahoma" pitchFamily="34" charset="0"/>
              </a:rPr>
            </a:br>
            <a:r>
              <a:rPr lang="cs-CZ" altLang="cs-CZ" sz="1600" b="1" i="0" dirty="0" smtClean="0">
                <a:latin typeface="Tahoma" pitchFamily="34" charset="0"/>
              </a:rPr>
              <a:t/>
            </a:r>
            <a:br>
              <a:rPr lang="cs-CZ" altLang="cs-CZ" sz="1600" b="1" i="0" dirty="0" smtClean="0">
                <a:latin typeface="Tahoma" pitchFamily="34" charset="0"/>
              </a:rPr>
            </a:br>
            <a:r>
              <a:rPr lang="cs-CZ" altLang="cs-CZ" sz="1600" b="1" i="0" dirty="0" smtClean="0">
                <a:latin typeface="Tahoma" pitchFamily="34" charset="0"/>
              </a:rPr>
              <a:t/>
            </a:r>
            <a:br>
              <a:rPr lang="cs-CZ" altLang="cs-CZ" sz="1600" b="1" i="0" dirty="0" smtClean="0">
                <a:latin typeface="Tahoma" pitchFamily="34" charset="0"/>
              </a:rPr>
            </a:br>
            <a:r>
              <a:rPr lang="cs-CZ" altLang="cs-CZ" sz="3200" b="1" i="0" dirty="0" smtClean="0">
                <a:latin typeface="Tahoma" pitchFamily="34" charset="0"/>
              </a:rPr>
              <a:t>PRESENTATION OF </a:t>
            </a:r>
            <a:br>
              <a:rPr lang="cs-CZ" altLang="cs-CZ" sz="3200" b="1" i="0" dirty="0" smtClean="0">
                <a:latin typeface="Tahoma" pitchFamily="34" charset="0"/>
              </a:rPr>
            </a:br>
            <a:r>
              <a:rPr lang="cs-CZ" altLang="cs-CZ" sz="3200" b="1" i="0" dirty="0" smtClean="0">
                <a:latin typeface="Tahoma" pitchFamily="34" charset="0"/>
              </a:rPr>
              <a:t>SZŠ A VOŠZ </a:t>
            </a:r>
            <a:r>
              <a:rPr lang="cs-CZ" altLang="cs-CZ" sz="3200" b="1" i="0" smtClean="0">
                <a:latin typeface="Tahoma" pitchFamily="34" charset="0"/>
              </a:rPr>
              <a:t>PLZEŇ </a:t>
            </a:r>
            <a:br>
              <a:rPr lang="cs-CZ" altLang="cs-CZ" sz="3200" b="1" i="0" smtClean="0">
                <a:latin typeface="Tahoma" pitchFamily="34" charset="0"/>
              </a:rPr>
            </a:br>
            <a:r>
              <a:rPr lang="cs-CZ" altLang="cs-CZ" sz="3200" b="1" i="0" smtClean="0">
                <a:latin typeface="Tahoma" pitchFamily="34" charset="0"/>
              </a:rPr>
              <a:t>the Czech Republic</a:t>
            </a:r>
            <a:r>
              <a:rPr lang="cs-CZ" altLang="cs-CZ" sz="1600" b="1" i="0" dirty="0" smtClean="0">
                <a:latin typeface="Tahoma" pitchFamily="34" charset="0"/>
              </a:rPr>
              <a:t/>
            </a:r>
            <a:br>
              <a:rPr lang="cs-CZ" altLang="cs-CZ" sz="1600" b="1" i="0" dirty="0" smtClean="0">
                <a:latin typeface="Tahoma" pitchFamily="34" charset="0"/>
              </a:rPr>
            </a:br>
            <a:r>
              <a:rPr lang="cs-CZ" altLang="cs-CZ" sz="1600" b="1" i="0" dirty="0" smtClean="0">
                <a:latin typeface="Tahoma" pitchFamily="34" charset="0"/>
              </a:rPr>
              <a:t/>
            </a:r>
            <a:br>
              <a:rPr lang="cs-CZ" altLang="cs-CZ" sz="1600" b="1" i="0" dirty="0" smtClean="0">
                <a:latin typeface="Tahoma" pitchFamily="34" charset="0"/>
              </a:rPr>
            </a:br>
            <a:r>
              <a:rPr lang="cs-CZ" altLang="cs-CZ" sz="1600" b="1" i="0" dirty="0" smtClean="0">
                <a:latin typeface="Tahoma" pitchFamily="34" charset="0"/>
              </a:rPr>
              <a:t/>
            </a:r>
            <a:br>
              <a:rPr lang="cs-CZ" altLang="cs-CZ" sz="1600" b="1" i="0" dirty="0" smtClean="0">
                <a:latin typeface="Tahoma" pitchFamily="34" charset="0"/>
              </a:rPr>
            </a:br>
            <a:r>
              <a:rPr lang="cs-CZ" altLang="cs-CZ" sz="1600" b="1" i="0" dirty="0" smtClean="0">
                <a:latin typeface="Tahoma" pitchFamily="34" charset="0"/>
              </a:rPr>
              <a:t/>
            </a:r>
            <a:br>
              <a:rPr lang="cs-CZ" altLang="cs-CZ" sz="1600" b="1" i="0" dirty="0" smtClean="0">
                <a:latin typeface="Tahoma" pitchFamily="34" charset="0"/>
              </a:rPr>
            </a:br>
            <a:r>
              <a:rPr lang="cs-CZ" altLang="cs-CZ" sz="2800" b="1" i="0" dirty="0" smtClean="0">
                <a:latin typeface="+mn-lt"/>
              </a:rPr>
              <a:t/>
            </a:r>
            <a:br>
              <a:rPr lang="cs-CZ" altLang="cs-CZ" sz="2800" b="1" i="0" dirty="0" smtClean="0">
                <a:latin typeface="+mn-lt"/>
              </a:rPr>
            </a:br>
            <a:r>
              <a:rPr lang="cs-CZ" altLang="cs-CZ" sz="2800" b="1" i="0" dirty="0" smtClean="0">
                <a:latin typeface="+mn-lt"/>
              </a:rPr>
              <a:t>www. zdravka-plzen.cz</a:t>
            </a:r>
            <a:r>
              <a:rPr lang="cs-CZ" altLang="cs-CZ" sz="1600" b="1" i="0" dirty="0" smtClean="0">
                <a:latin typeface="+mn-lt"/>
              </a:rPr>
              <a:t/>
            </a:r>
            <a:br>
              <a:rPr lang="cs-CZ" altLang="cs-CZ" sz="1600" b="1" i="0" dirty="0" smtClean="0">
                <a:latin typeface="+mn-lt"/>
              </a:rPr>
            </a:br>
            <a:endParaRPr lang="cs-CZ" altLang="cs-CZ" sz="2400" b="1" i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sz="3200" b="1" i="0" smtClean="0"/>
              <a:t>INTERNATIONAL COOPERATION</a:t>
            </a:r>
            <a:r>
              <a:rPr lang="cs-CZ" altLang="cs-CZ" b="1" i="0" smtClean="0"/>
              <a:t/>
            </a:r>
            <a:br>
              <a:rPr lang="cs-CZ" altLang="cs-CZ" b="1" i="0" smtClean="0"/>
            </a:br>
            <a:endParaRPr lang="cs-CZ" altLang="cs-CZ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cs-CZ" sz="4000" b="1" dirty="0" smtClean="0">
                <a:latin typeface="Times New Roman" pitchFamily="18" charset="0"/>
              </a:rPr>
              <a:t>Erasmus + </a:t>
            </a:r>
            <a:r>
              <a:rPr lang="en-US" altLang="cs-CZ" b="1" dirty="0" smtClean="0">
                <a:latin typeface="Times New Roman" pitchFamily="18" charset="0"/>
              </a:rPr>
              <a:t>(running projects)</a:t>
            </a:r>
          </a:p>
          <a:p>
            <a:pPr marL="0" indent="0">
              <a:buFontTx/>
              <a:buNone/>
              <a:defRPr/>
            </a:pPr>
            <a:r>
              <a:rPr lang="en-US" altLang="cs-CZ" sz="2000" b="1" dirty="0" smtClean="0">
                <a:latin typeface="+mj-lt"/>
              </a:rPr>
              <a:t>Two nursing KA1 projects</a:t>
            </a:r>
          </a:p>
          <a:p>
            <a:pPr marL="0" indent="0">
              <a:buFontTx/>
              <a:buNone/>
              <a:defRPr/>
            </a:pPr>
            <a:r>
              <a:rPr lang="en-US" altLang="cs-CZ" sz="2000" b="1" dirty="0" smtClean="0">
                <a:latin typeface="+mj-lt"/>
              </a:rPr>
              <a:t>Project KA 1 </a:t>
            </a:r>
            <a:r>
              <a:rPr lang="en-US" sz="2000" b="1" dirty="0" smtClean="0">
                <a:latin typeface="+mj-lt"/>
              </a:rPr>
              <a:t>Language teaching methodology (for teachers)</a:t>
            </a:r>
          </a:p>
          <a:p>
            <a:pPr marL="0" indent="0">
              <a:buFontTx/>
              <a:buNone/>
              <a:defRPr/>
            </a:pPr>
            <a:r>
              <a:rPr lang="en-US" altLang="cs-CZ" sz="2000" b="1" dirty="0" smtClean="0">
                <a:latin typeface="+mj-lt"/>
              </a:rPr>
              <a:t>Project KA2 </a:t>
            </a:r>
            <a:r>
              <a:rPr lang="en-US" sz="2000" b="1" dirty="0" smtClean="0">
                <a:latin typeface="+mj-lt"/>
              </a:rPr>
              <a:t>No need for another toy, water is our essential joy</a:t>
            </a:r>
          </a:p>
          <a:p>
            <a:pPr marL="0" indent="0">
              <a:buFontTx/>
              <a:buNone/>
              <a:defRPr/>
            </a:pPr>
            <a:r>
              <a:rPr lang="en-US" altLang="cs-CZ" sz="2000" b="1" dirty="0" smtClean="0">
                <a:latin typeface="+mj-lt"/>
              </a:rPr>
              <a:t>Project KA2 </a:t>
            </a:r>
            <a:r>
              <a:rPr lang="en-US" sz="2000" b="1" dirty="0" smtClean="0">
                <a:latin typeface="+mj-lt"/>
              </a:rPr>
              <a:t>United in diversity: UNESCO regional heritage within European identity</a:t>
            </a:r>
          </a:p>
          <a:p>
            <a:pPr marL="0" indent="0">
              <a:buFontTx/>
              <a:buNone/>
              <a:defRPr/>
            </a:pPr>
            <a:r>
              <a:rPr lang="en-US" altLang="cs-CZ" sz="2000" b="1" dirty="0" smtClean="0">
                <a:latin typeface="+mj-lt"/>
              </a:rPr>
              <a:t>Project KA2 </a:t>
            </a:r>
            <a:r>
              <a:rPr lang="en-US" sz="2000" b="1" dirty="0" smtClean="0">
                <a:latin typeface="+mj-lt"/>
              </a:rPr>
              <a:t>Using mobile apps in </a:t>
            </a:r>
            <a:r>
              <a:rPr lang="en-US" sz="2000" b="1" dirty="0" smtClean="0">
                <a:latin typeface="+mj-lt"/>
              </a:rPr>
              <a:t>classes</a:t>
            </a:r>
            <a:endParaRPr lang="cs-CZ" sz="2000" b="1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cs-CZ" sz="2000" b="1" dirty="0" smtClean="0">
                <a:latin typeface="+mj-lt"/>
              </a:rPr>
              <a:t>Project KA2 </a:t>
            </a:r>
            <a:r>
              <a:rPr lang="cs-CZ" sz="2000" b="1" dirty="0" err="1" smtClean="0">
                <a:latin typeface="+mj-lt"/>
              </a:rPr>
              <a:t>Innovation</a:t>
            </a:r>
            <a:r>
              <a:rPr lang="cs-CZ" sz="2000" b="1" dirty="0" smtClean="0">
                <a:latin typeface="+mj-lt"/>
              </a:rPr>
              <a:t> in </a:t>
            </a:r>
            <a:r>
              <a:rPr lang="cs-CZ" sz="2000" b="1" dirty="0" err="1" smtClean="0">
                <a:latin typeface="+mj-lt"/>
              </a:rPr>
              <a:t>math</a:t>
            </a:r>
            <a:r>
              <a:rPr lang="cs-CZ" sz="2000" b="1" dirty="0" smtClean="0">
                <a:latin typeface="+mj-lt"/>
              </a:rPr>
              <a:t> and ICT</a:t>
            </a:r>
          </a:p>
          <a:p>
            <a:pPr marL="0" indent="0">
              <a:buFontTx/>
              <a:buNone/>
              <a:defRPr/>
            </a:pPr>
            <a:r>
              <a:rPr lang="cs-CZ" sz="2000" b="1" dirty="0" smtClean="0">
                <a:latin typeface="+mj-lt"/>
              </a:rPr>
              <a:t>Project KA2 </a:t>
            </a:r>
            <a:r>
              <a:rPr lang="cs-CZ" sz="2000" b="1" dirty="0" err="1" smtClean="0">
                <a:latin typeface="+mj-lt"/>
              </a:rPr>
              <a:t>Catch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the</a:t>
            </a:r>
            <a:r>
              <a:rPr lang="cs-CZ" sz="2000" b="1" dirty="0" smtClean="0">
                <a:latin typeface="+mj-lt"/>
              </a:rPr>
              <a:t> </a:t>
            </a:r>
            <a:r>
              <a:rPr lang="cs-CZ" sz="2000" b="1" dirty="0" err="1" smtClean="0">
                <a:latin typeface="+mj-lt"/>
              </a:rPr>
              <a:t>date</a:t>
            </a:r>
            <a:endParaRPr lang="en-US" sz="2000" b="1" dirty="0" smtClean="0">
              <a:latin typeface="+mj-lt"/>
            </a:endParaRPr>
          </a:p>
          <a:p>
            <a:pPr marL="0" indent="0">
              <a:buFontTx/>
              <a:buNone/>
              <a:defRPr/>
            </a:pPr>
            <a:r>
              <a:rPr lang="cs-CZ" dirty="0" smtClean="0"/>
              <a:t> </a:t>
            </a:r>
            <a:endParaRPr lang="en-GB" altLang="cs-CZ" b="1" dirty="0" smtClean="0">
              <a:latin typeface="Times New Roman" pitchFamily="18" charset="0"/>
            </a:endParaRPr>
          </a:p>
          <a:p>
            <a:pPr>
              <a:buFontTx/>
              <a:buNone/>
              <a:defRPr/>
            </a:pPr>
            <a:endParaRPr lang="cs-CZ" dirty="0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1B41B41-AF2B-4F70-BA89-71CB49FF9257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16408E-AC50-4332-9A45-37B075A42945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26627" name="Picture 2" descr="C:\Users\ACER\Documents\logo_erasmus_plus_a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375"/>
            <a:ext cx="91440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2473A8-4344-4E59-AA49-C40F5BB01559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pic>
        <p:nvPicPr>
          <p:cNvPr id="29699" name="Picture 2" descr="C:\Users\KRIZOV~1.ZDR\AppData\Local\Temp\17\D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72009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F5C1E1-BB06-4EF0-AE89-D6E7D1C9025E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pic>
        <p:nvPicPr>
          <p:cNvPr id="30723" name="Picture 2" descr="C:\Users\KRIZOV~1.ZDR\AppData\Local\Temp\17\DZZ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727233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24EE7D-3AFD-4403-92A5-4FD34CDBE3D5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pic>
        <p:nvPicPr>
          <p:cNvPr id="31747" name="Picture 2" descr="C:\Users\KRIZOV~1.ZDR\AppData\Local\Temp\17\LA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12787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81D44F-DBDC-4875-8394-D998300F3B2F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pic>
        <p:nvPicPr>
          <p:cNvPr id="33795" name="Picture 2" descr="C:\Users\KRIZOV~1.ZDR\AppData\Local\Temp\17\Z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74898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85B366-944D-487A-9C21-590222F23F8F}" type="slidenum">
              <a:rPr lang="cs-CZ" altLang="en-US" smtClean="0"/>
              <a:pPr>
                <a:defRPr/>
              </a:pPr>
              <a:t>16</a:t>
            </a:fld>
            <a:endParaRPr lang="cs-CZ" altLang="en-US"/>
          </a:p>
        </p:txBody>
      </p:sp>
      <p:sp>
        <p:nvSpPr>
          <p:cNvPr id="3" name="TextovéPole 2"/>
          <p:cNvSpPr txBox="1"/>
          <p:nvPr/>
        </p:nvSpPr>
        <p:spPr>
          <a:xfrm>
            <a:off x="1547664" y="227687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Plzeň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475656" y="3717032"/>
            <a:ext cx="6750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www.youtube.com/watch?v=pt78yCI3-y8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049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číslo snímku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48AFDF-8F10-45F4-A526-D7F5164C92A6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i="0" smtClean="0"/>
              <a:t>Motto….“ </a:t>
            </a:r>
            <a:r>
              <a:rPr lang="en-GB" altLang="cs-CZ" sz="3200" b="1" i="0" smtClean="0"/>
              <a:t>once we will be patients too</a:t>
            </a:r>
            <a:r>
              <a:rPr lang="cs-CZ" altLang="cs-CZ" sz="3200" b="1" i="0" smtClean="0"/>
              <a:t>…“</a:t>
            </a:r>
            <a:br>
              <a:rPr lang="cs-CZ" altLang="cs-CZ" sz="3200" b="1" i="0" smtClean="0"/>
            </a:br>
            <a:endParaRPr lang="cs-CZ" altLang="cs-CZ" sz="3200" b="1" i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2150" y="2060575"/>
            <a:ext cx="38100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2400" b="1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Tx/>
              <a:buNone/>
            </a:pPr>
            <a:endParaRPr lang="cs-CZ" altLang="cs-CZ" sz="2400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endParaRPr lang="cs-CZ" altLang="cs-CZ" sz="2400" b="1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</a:pPr>
            <a:r>
              <a:rPr lang="en-GB" altLang="cs-CZ" b="1" smtClean="0">
                <a:latin typeface="Times New Roman" panose="02020603050405020304" pitchFamily="18" charset="0"/>
              </a:rPr>
              <a:t>Thank you for your attention!</a:t>
            </a:r>
            <a:endParaRPr lang="cs-CZ" altLang="cs-CZ" b="1" smtClean="0">
              <a:latin typeface="Times New Roman" panose="02020603050405020304" pitchFamily="18" charset="0"/>
            </a:endParaRPr>
          </a:p>
        </p:txBody>
      </p:sp>
      <p:pic>
        <p:nvPicPr>
          <p:cNvPr id="35845" name="Picture 4" descr="C:\Program Files\Common Files\Microsoft Shared\Clipart\cagcat50\PE03254_.wm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49513"/>
            <a:ext cx="3810000" cy="3509962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9750" y="1268413"/>
            <a:ext cx="38100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2400" kern="0" dirty="0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altLang="cs-CZ" sz="2400" kern="0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2400" kern="0" dirty="0" smtClean="0">
              <a:solidFill>
                <a:srgbClr val="FF3300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692150" y="1420813"/>
            <a:ext cx="38100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cs-CZ" altLang="cs-CZ" sz="2400" kern="0" dirty="0" smtClean="0">
                <a:solidFill>
                  <a:srgbClr val="FF3300"/>
                </a:solidFill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cs-CZ" altLang="cs-CZ" sz="2400" kern="0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2400" kern="0" dirty="0" smtClean="0">
              <a:solidFill>
                <a:srgbClr val="FF3300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550" y="1525588"/>
            <a:ext cx="3810000" cy="36004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  <a:defRPr/>
            </a:pPr>
            <a:endParaRPr lang="cs-CZ" altLang="cs-CZ" sz="2400" kern="0" dirty="0" smtClean="0">
              <a:solidFill>
                <a:srgbClr val="FF3300"/>
              </a:solidFill>
            </a:endParaRPr>
          </a:p>
          <a:p>
            <a:pPr eaLnBrk="1" hangingPunct="1">
              <a:buFontTx/>
              <a:buNone/>
              <a:defRPr/>
            </a:pPr>
            <a:endParaRPr lang="cs-CZ" altLang="cs-CZ" sz="2400" kern="0" dirty="0" smtClean="0">
              <a:solidFill>
                <a:srgbClr val="FF3300"/>
              </a:solidFill>
            </a:endParaRPr>
          </a:p>
        </p:txBody>
      </p:sp>
      <p:pic>
        <p:nvPicPr>
          <p:cNvPr id="35849" name="Picture 6" descr="Y:\logo školy\logo2-b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414838"/>
            <a:ext cx="26638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3200" b="1" i="0" dirty="0" smtClean="0">
                <a:latin typeface="+mn-lt"/>
              </a:rPr>
              <a:t>INFORMATION  ABOUT SCHOOL</a:t>
            </a:r>
            <a:r>
              <a:rPr lang="cs-CZ" altLang="cs-CZ" sz="3200" b="1" dirty="0" smtClean="0">
                <a:latin typeface="+mn-lt"/>
              </a:rPr>
              <a:t/>
            </a:r>
            <a:br>
              <a:rPr lang="cs-CZ" altLang="cs-CZ" sz="3200" b="1" dirty="0" smtClean="0">
                <a:latin typeface="+mn-lt"/>
              </a:rPr>
            </a:br>
            <a:endParaRPr lang="cs-CZ" sz="3200" dirty="0">
              <a:latin typeface="+mn-lt"/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cs-CZ" smtClean="0"/>
              <a:t>Our secondary medical school and </a:t>
            </a:r>
            <a:r>
              <a:rPr lang="en-GB" altLang="cs-CZ" sz="2800" smtClean="0"/>
              <a:t>medical</a:t>
            </a:r>
            <a:r>
              <a:rPr lang="en-GB" altLang="cs-CZ" smtClean="0"/>
              <a:t> college has a long tradition. </a:t>
            </a:r>
          </a:p>
          <a:p>
            <a:pPr eaLnBrk="1" hangingPunct="1"/>
            <a:r>
              <a:rPr lang="en-GB" altLang="cs-CZ" smtClean="0"/>
              <a:t>We are the biggest medical school in the West of the Czech Republic with an utmost offer of study programmes.</a:t>
            </a:r>
          </a:p>
          <a:p>
            <a:pPr eaLnBrk="1" hangingPunct="1"/>
            <a:r>
              <a:rPr lang="en-GB" altLang="cs-CZ" smtClean="0"/>
              <a:t>Our school was founded in 1943. We celebrated the 70th anniversary of the school foundation in 2013.</a:t>
            </a:r>
          </a:p>
          <a:p>
            <a:pPr eaLnBrk="1" hangingPunct="1"/>
            <a:endParaRPr lang="en-GB" altLang="cs-CZ" smtClean="0"/>
          </a:p>
          <a:p>
            <a:pPr eaLnBrk="1" hangingPunct="1"/>
            <a:endParaRPr lang="en-GB" altLang="cs-CZ" smtClean="0"/>
          </a:p>
          <a:p>
            <a:endParaRPr lang="cs-CZ" altLang="cs-CZ" smtClean="0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16229-6723-422A-8D2E-38C96BDDF292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3200" b="1" i="0" dirty="0" smtClean="0">
                <a:latin typeface="+mn-lt"/>
              </a:rPr>
              <a:t>INFORMATION  ABOUT SCHOOL</a:t>
            </a:r>
            <a:r>
              <a:rPr lang="cs-CZ" altLang="cs-CZ" b="1" dirty="0" smtClean="0"/>
              <a:t/>
            </a:r>
            <a:br>
              <a:rPr lang="cs-CZ" altLang="cs-CZ" b="1" dirty="0" smtClean="0"/>
            </a:br>
            <a:endParaRPr lang="cs-CZ" dirty="0"/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cs-CZ" sz="2800" dirty="0" smtClean="0"/>
              <a:t>This year 550 pupils and 370 students study at our school. We have 80 internal employees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and 70 teachers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– especially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acclaimed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experts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from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various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medical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institutions</a:t>
            </a:r>
            <a:r>
              <a:rPr lang="cs-CZ" altLang="cs-CZ" sz="2800" dirty="0" smtClean="0"/>
              <a:t>. </a:t>
            </a:r>
            <a:r>
              <a:rPr lang="en-GB" altLang="cs-CZ" sz="2800" dirty="0" smtClean="0"/>
              <a:t> </a:t>
            </a:r>
          </a:p>
          <a:p>
            <a:pPr eaLnBrk="1" hangingPunct="1">
              <a:defRPr/>
            </a:pPr>
            <a:r>
              <a:rPr lang="en-GB" altLang="cs-CZ" sz="2800" dirty="0" smtClean="0"/>
              <a:t>Secondary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school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leavers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continue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their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studies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at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medical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colleges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or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universities</a:t>
            </a:r>
            <a:r>
              <a:rPr lang="cs-CZ" altLang="cs-CZ" sz="2800" dirty="0" smtClean="0"/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</a:t>
            </a:r>
            <a:r>
              <a:rPr lang="en-GB" altLang="cs-CZ" sz="2800" dirty="0" smtClean="0"/>
              <a:t>90 % of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our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medical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college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graduates</a:t>
            </a:r>
            <a:r>
              <a:rPr lang="cs-CZ" altLang="cs-CZ" sz="2800" dirty="0" smtClean="0"/>
              <a:t> start 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2800" dirty="0"/>
              <a:t> </a:t>
            </a:r>
            <a:r>
              <a:rPr lang="cs-CZ" altLang="cs-CZ" sz="2800" dirty="0" smtClean="0"/>
              <a:t>  </a:t>
            </a:r>
            <a:r>
              <a:rPr lang="en-GB" altLang="cs-CZ" sz="2800" dirty="0" smtClean="0"/>
              <a:t>their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professional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carrier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after</a:t>
            </a:r>
            <a:r>
              <a:rPr lang="cs-CZ" altLang="cs-CZ" sz="2800" dirty="0" smtClean="0"/>
              <a:t> </a:t>
            </a:r>
            <a:r>
              <a:rPr lang="en-GB" altLang="cs-CZ" sz="2800" dirty="0" smtClean="0"/>
              <a:t>graduation</a:t>
            </a:r>
            <a:r>
              <a:rPr lang="cs-CZ" altLang="cs-CZ" sz="2800" dirty="0" smtClean="0"/>
              <a:t>. </a:t>
            </a:r>
            <a:endParaRPr lang="en-GB" altLang="cs-CZ" sz="2800" dirty="0" smtClean="0"/>
          </a:p>
          <a:p>
            <a:pPr>
              <a:defRPr/>
            </a:pPr>
            <a:endParaRPr lang="cs-CZ" altLang="cs-CZ" dirty="0" smtClean="0"/>
          </a:p>
        </p:txBody>
      </p:sp>
      <p:sp>
        <p:nvSpPr>
          <p:cNvPr id="102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278D9D-1D4F-44E4-9D84-70941C8ADFCC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4DCF9B-33E1-4260-8684-131D6678856D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pic>
        <p:nvPicPr>
          <p:cNvPr id="14339" name="Picture 4" descr="C:\Users\krizova.ZDRAVKA-PLZEN\Desktop\Evrop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9850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C454E7-11D5-4825-AD64-DAA17C2CB2D7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sp>
        <p:nvSpPr>
          <p:cNvPr id="16387" name="TextovéPole 2"/>
          <p:cNvSpPr txBox="1">
            <a:spLocks noChangeArrowheads="1"/>
          </p:cNvSpPr>
          <p:nvPr/>
        </p:nvSpPr>
        <p:spPr bwMode="auto">
          <a:xfrm>
            <a:off x="1042988" y="908050"/>
            <a:ext cx="7561262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History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28.10.1918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Republic of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Czechoslovakia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 was formed following the collapse of the after World War I. </a:t>
            </a:r>
            <a:endParaRPr lang="cs-CZ" altLang="cs-CZ" sz="2400" b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17.11.</a:t>
            </a:r>
            <a:r>
              <a:rPr lang="en-US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1989 </a:t>
            </a: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The</a:t>
            </a: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Velvet revolution-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 the communist regime collapsed</a:t>
            </a:r>
            <a:endParaRPr lang="cs-CZ" altLang="cs-CZ" sz="2400" b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1</a:t>
            </a: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.1.</a:t>
            </a:r>
            <a:r>
              <a:rPr lang="en-US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 1993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, Czechoslovakia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peacefully dissolved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, with its constituent states becoming the independent states of the Czech Republic and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Slovakia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1999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 T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he Czech Republic joined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the NATO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 b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tx2"/>
                </a:solidFill>
                <a:latin typeface="Times New Roman" panose="02020603050405020304" pitchFamily="18" charset="0"/>
              </a:rPr>
              <a:t>2004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 The Czech Republic joined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cs-CZ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cs-CZ" sz="2400" b="0">
                <a:solidFill>
                  <a:schemeClr val="tx2"/>
                </a:solidFill>
                <a:latin typeface="Times New Roman" panose="02020603050405020304" pitchFamily="18" charset="0"/>
              </a:rPr>
              <a:t>EU </a:t>
            </a:r>
            <a:endParaRPr lang="cs-CZ" altLang="cs-CZ" sz="2400" b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B3F9F9-9466-4039-B773-84D3842FBB05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pic>
        <p:nvPicPr>
          <p:cNvPr id="17411" name="Picture 2" descr="http://boomerang.blogerka.cz/obrazky/boomerang.blogerka.cz/ceska-republik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557338"/>
            <a:ext cx="802163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Obráze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44675"/>
            <a:ext cx="10763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Obráze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5045075"/>
            <a:ext cx="8858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60FB88-86AD-4033-A978-6DD5AF5AA8F4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sp>
        <p:nvSpPr>
          <p:cNvPr id="18435" name="AutoShape 4" descr="Výsledek obrázku pro mapa evropy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8436" name="AutoShape 6" descr="Výsledek obrázku pro mapa evropy"/>
          <p:cNvSpPr>
            <a:spLocks noChangeAspect="1" noChangeArrowheads="1"/>
          </p:cNvSpPr>
          <p:nvPr/>
        </p:nvSpPr>
        <p:spPr bwMode="auto">
          <a:xfrm>
            <a:off x="4694238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sp>
        <p:nvSpPr>
          <p:cNvPr id="18437" name="AutoShape 8" descr="Výsledek obrázku pro mapa evropy"/>
          <p:cNvSpPr>
            <a:spLocks noChangeAspect="1" noChangeArrowheads="1"/>
          </p:cNvSpPr>
          <p:nvPr/>
        </p:nvSpPr>
        <p:spPr bwMode="auto">
          <a:xfrm>
            <a:off x="4846638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>
              <a:latin typeface="Times New Roman" panose="02020603050405020304" pitchFamily="18" charset="0"/>
            </a:endParaRPr>
          </a:p>
        </p:txBody>
      </p:sp>
      <p:pic>
        <p:nvPicPr>
          <p:cNvPr id="18438" name="Picture 11" descr="http://czechtour.net/img/fotografie/plzen-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196975"/>
            <a:ext cx="87312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1BCCB2-19E6-4889-B2B9-B3033795EC71}" type="slidenum">
              <a:rPr lang="cs-CZ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cs-CZ" altLang="en-US" sz="1400" smtClean="0">
              <a:latin typeface="Times New Roman" panose="02020603050405020304" pitchFamily="18" charset="0"/>
            </a:endParaRPr>
          </a:p>
        </p:txBody>
      </p:sp>
      <p:pic>
        <p:nvPicPr>
          <p:cNvPr id="19459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5753100"/>
            <a:ext cx="31432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2293938"/>
            <a:ext cx="1984375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981075"/>
            <a:ext cx="26860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325" y="2924175"/>
            <a:ext cx="1152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Obráze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157788"/>
            <a:ext cx="2162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Obráze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025" y="1684338"/>
            <a:ext cx="230505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3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68642E-683B-467C-9B11-B7C3FFFF9D2E}" type="slidenum">
              <a:rPr lang="cs-CZ" altLang="cs-CZ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cs-CZ" altLang="cs-CZ" sz="1400" smtClean="0">
              <a:latin typeface="Times New Roman" panose="02020603050405020304" pitchFamily="18" charset="0"/>
            </a:endParaRPr>
          </a:p>
        </p:txBody>
      </p:sp>
      <p:pic>
        <p:nvPicPr>
          <p:cNvPr id="20483" name="Picture 5" descr="C:\Users\TEMP\Desktop\image1-retu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844675"/>
            <a:ext cx="90360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ální">
  <a:themeElements>
    <a:clrScheme name="Globální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ální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Globální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ální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ální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ální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Designs\Globální.pot</Template>
  <TotalTime>3417</TotalTime>
  <Words>467</Words>
  <Application>Microsoft Office PowerPoint</Application>
  <PresentationFormat>Předvádění na obrazovce (4:3)</PresentationFormat>
  <Paragraphs>79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Tahoma</vt:lpstr>
      <vt:lpstr>Times New Roman</vt:lpstr>
      <vt:lpstr>Globální</vt:lpstr>
      <vt:lpstr>   PRESENTATION OF  SZŠ A VOŠZ PLZEŇ  the Czech Republic     www. zdravka-plzen.cz </vt:lpstr>
      <vt:lpstr>INFORMATION  ABOUT SCHOOL </vt:lpstr>
      <vt:lpstr>INFORMATION  ABOUT SCHOOL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INTERNATIONAL COOPERATION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Motto….“ once we will be patients too…“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krizova</dc:creator>
  <cp:lastModifiedBy>HP Inc.</cp:lastModifiedBy>
  <cp:revision>448</cp:revision>
  <dcterms:created xsi:type="dcterms:W3CDTF">1601-01-01T00:00:00Z</dcterms:created>
  <dcterms:modified xsi:type="dcterms:W3CDTF">2020-02-19T21:29:42Z</dcterms:modified>
</cp:coreProperties>
</file>