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sldIdLst>
    <p:sldId id="261" r:id="rId2"/>
    <p:sldId id="273" r:id="rId3"/>
    <p:sldId id="260" r:id="rId4"/>
    <p:sldId id="275" r:id="rId5"/>
    <p:sldId id="276" r:id="rId6"/>
    <p:sldId id="277" r:id="rId7"/>
    <p:sldId id="278" r:id="rId8"/>
    <p:sldId id="258" r:id="rId9"/>
    <p:sldId id="279" r:id="rId10"/>
    <p:sldId id="280" r:id="rId11"/>
    <p:sldId id="281" r:id="rId12"/>
    <p:sldId id="282" r:id="rId13"/>
    <p:sldId id="283" r:id="rId14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A2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Estilo Claro 3 - Destaqu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Destaqu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00" autoAdjust="0"/>
    <p:restoredTop sz="97679" autoAdjust="0"/>
  </p:normalViewPr>
  <p:slideViewPr>
    <p:cSldViewPr>
      <p:cViewPr varScale="1">
        <p:scale>
          <a:sx n="80" d="100"/>
          <a:sy n="80" d="100"/>
        </p:scale>
        <p:origin x="1362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F8FD9C-4F09-4E58-854E-6B5F7A28A320}" type="doc">
      <dgm:prSet loTypeId="urn:microsoft.com/office/officeart/2005/8/layout/hProcess4" loCatId="process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9FE369F-28A2-4F26-B0C3-971927773D88}">
      <dgm:prSet phldrT="[Text]" custT="1"/>
      <dgm:spPr/>
      <dgm:t>
        <a:bodyPr/>
        <a:lstStyle/>
        <a:p>
          <a:r>
            <a:rPr lang="en-US" sz="1400" b="1" dirty="0"/>
            <a:t>PRE-SCHOOL</a:t>
          </a:r>
        </a:p>
      </dgm:t>
    </dgm:pt>
    <dgm:pt modelId="{EBD68B7A-218E-4EE1-9519-F1765F021E4F}" type="parTrans" cxnId="{8C96EBF1-FBC6-4B76-AEAD-7A5ECE176469}">
      <dgm:prSet/>
      <dgm:spPr/>
      <dgm:t>
        <a:bodyPr/>
        <a:lstStyle/>
        <a:p>
          <a:endParaRPr lang="en-US" sz="2000" b="1">
            <a:solidFill>
              <a:schemeClr val="bg1"/>
            </a:solidFill>
          </a:endParaRPr>
        </a:p>
      </dgm:t>
    </dgm:pt>
    <dgm:pt modelId="{F02FAF93-4876-4C82-8DD9-A554BCF45971}" type="sibTrans" cxnId="{8C96EBF1-FBC6-4B76-AEAD-7A5ECE176469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iStock_000006568526XSmall.jpg"/>
        </a:ext>
      </dgm:extLst>
    </dgm:pt>
    <dgm:pt modelId="{34833695-1BE5-4D52-97B3-671D54877F44}">
      <dgm:prSet custT="1"/>
      <dgm:spPr/>
      <dgm:t>
        <a:bodyPr/>
        <a:lstStyle/>
        <a:p>
          <a:r>
            <a:rPr lang="pt-P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1st CYCLE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928937-0B5A-404B-86C6-772EF6DE1047}" type="parTrans" cxnId="{B4D4B90E-4CDF-4A3F-AA5C-31B1021325A5}">
      <dgm:prSet/>
      <dgm:spPr/>
      <dgm:t>
        <a:bodyPr/>
        <a:lstStyle/>
        <a:p>
          <a:endParaRPr lang="en-US" sz="2000" b="1">
            <a:solidFill>
              <a:schemeClr val="bg1"/>
            </a:solidFill>
          </a:endParaRPr>
        </a:p>
      </dgm:t>
    </dgm:pt>
    <dgm:pt modelId="{FF964D96-DF34-4262-A6AE-FC584AC7063B}" type="sibTrans" cxnId="{B4D4B90E-4CDF-4A3F-AA5C-31B1021325A5}">
      <dgm:prSet/>
      <dgm:spPr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iStock_000007342968XSmall.jpg"/>
        </a:ext>
      </dgm:extLst>
    </dgm:pt>
    <dgm:pt modelId="{5E4B83E0-9483-45BA-9FA1-3CF9FE054C79}">
      <dgm:prSet custT="1"/>
      <dgm:spPr/>
      <dgm:t>
        <a:bodyPr/>
        <a:lstStyle/>
        <a:p>
          <a:r>
            <a:rPr lang="pt-P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2nd CYCLE</a:t>
          </a:r>
          <a:endParaRPr lang="en-US" sz="2000" b="1" dirty="0"/>
        </a:p>
      </dgm:t>
    </dgm:pt>
    <dgm:pt modelId="{53C50331-57D0-4219-9E66-DE2FD128363C}" type="parTrans" cxnId="{1C1B2CB1-3031-420E-ADAA-204F42D7D370}">
      <dgm:prSet/>
      <dgm:spPr/>
      <dgm:t>
        <a:bodyPr/>
        <a:lstStyle/>
        <a:p>
          <a:endParaRPr lang="en-US" sz="2000" b="1">
            <a:solidFill>
              <a:schemeClr val="bg1"/>
            </a:solidFill>
          </a:endParaRPr>
        </a:p>
      </dgm:t>
    </dgm:pt>
    <dgm:pt modelId="{9F33D880-D8C2-4FE5-9DA0-47BB5596F1F0}" type="sibTrans" cxnId="{1C1B2CB1-3031-420E-ADAA-204F42D7D370}">
      <dgm:prSet/>
      <dgm:spPr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</dgm:spPr>
      <dgm:t>
        <a:bodyPr/>
        <a:lstStyle/>
        <a:p>
          <a:endParaRPr lang="en-US" sz="2000" b="1">
            <a:solidFill>
              <a:schemeClr val="bg1"/>
            </a:solidFill>
          </a:endParaRPr>
        </a:p>
      </dgm:t>
      <dgm:extLst>
        <a:ext uri="{E40237B7-FDA0-4F09-8148-C483321AD2D9}">
          <dgm14:cNvPr xmlns:dgm14="http://schemas.microsoft.com/office/drawing/2010/diagram" id="0" name="" descr="iStock_000003127471Small.jpg"/>
        </a:ext>
      </dgm:extLst>
    </dgm:pt>
    <dgm:pt modelId="{7FD948F9-8B34-5643-8B9D-3CFB664B4D63}">
      <dgm:prSet custT="1"/>
      <dgm:spPr/>
      <dgm:t>
        <a:bodyPr/>
        <a:lstStyle/>
        <a:p>
          <a:r>
            <a:rPr lang="pt-P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3rd CYCLE</a:t>
          </a:r>
          <a:endParaRPr lang="en-US" sz="2000" dirty="0"/>
        </a:p>
      </dgm:t>
    </dgm:pt>
    <dgm:pt modelId="{C3F2F63B-AE9A-9D43-9B70-4565AD4B3A4C}" type="parTrans" cxnId="{CC4ACDD7-3B7C-A14D-A5C3-3C28DB764DBF}">
      <dgm:prSet/>
      <dgm:spPr/>
      <dgm:t>
        <a:bodyPr/>
        <a:lstStyle/>
        <a:p>
          <a:endParaRPr lang="en-US"/>
        </a:p>
      </dgm:t>
    </dgm:pt>
    <dgm:pt modelId="{1F72861D-C2E8-E543-AC14-1F8B5C9B9E63}" type="sibTrans" cxnId="{CC4ACDD7-3B7C-A14D-A5C3-3C28DB764DBF}">
      <dgm:prSet/>
      <dgm:spPr>
        <a:blipFill>
          <a:blip xmlns:r="http://schemas.openxmlformats.org/officeDocument/2006/relationships" r:embed="rId1"/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2977897E-AF0D-4FBF-B7BF-E324B1193B8C}">
      <dgm:prSet/>
      <dgm:spPr/>
      <dgm:t>
        <a:bodyPr/>
        <a:lstStyle/>
        <a:p>
          <a:r>
            <a:rPr lang="pt-P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SECONDARY</a:t>
          </a:r>
        </a:p>
      </dgm:t>
    </dgm:pt>
    <dgm:pt modelId="{4EC3C5C9-22D8-4B0F-8204-6F8CF831BB0F}" type="parTrans" cxnId="{83EC8749-D552-49DF-8423-AA239D3FC241}">
      <dgm:prSet/>
      <dgm:spPr/>
      <dgm:t>
        <a:bodyPr/>
        <a:lstStyle/>
        <a:p>
          <a:endParaRPr lang="pt-PT"/>
        </a:p>
      </dgm:t>
    </dgm:pt>
    <dgm:pt modelId="{533AF97B-6F62-42AA-9141-DB51F51066E7}" type="sibTrans" cxnId="{83EC8749-D552-49DF-8423-AA239D3FC241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pt-PT"/>
        </a:p>
      </dgm:t>
    </dgm:pt>
    <dgm:pt modelId="{A3A3956F-AAF2-4C52-ADA5-B43C5635DAAE}">
      <dgm:prSet/>
      <dgm:spPr/>
      <dgm:t>
        <a:bodyPr/>
        <a:lstStyle/>
        <a:p>
          <a:r>
            <a:rPr lang="en-US" b="1" dirty="0"/>
            <a:t>Nursery</a:t>
          </a:r>
          <a:endParaRPr lang="pt-PT" dirty="0"/>
        </a:p>
      </dgm:t>
    </dgm:pt>
    <dgm:pt modelId="{5BE3D1F3-962F-43AE-970A-03D49E714373}" type="parTrans" cxnId="{95D01340-20C1-49E7-8D5D-D20730126B2F}">
      <dgm:prSet/>
      <dgm:spPr/>
      <dgm:t>
        <a:bodyPr/>
        <a:lstStyle/>
        <a:p>
          <a:endParaRPr lang="pt-PT"/>
        </a:p>
      </dgm:t>
    </dgm:pt>
    <dgm:pt modelId="{009FEF41-6D0F-49F8-8FDB-0E9C65D01A80}" type="sibTrans" cxnId="{95D01340-20C1-49E7-8D5D-D20730126B2F}">
      <dgm:prSet/>
      <dgm:spPr/>
      <dgm:t>
        <a:bodyPr/>
        <a:lstStyle/>
        <a:p>
          <a:endParaRPr lang="pt-PT"/>
        </a:p>
      </dgm:t>
    </dgm:pt>
    <dgm:pt modelId="{2EDF787D-2BC9-4B1F-972A-8FE2FB8AF38C}">
      <dgm:prSet/>
      <dgm:spPr/>
      <dgm:t>
        <a:bodyPr/>
        <a:lstStyle/>
        <a:p>
          <a:r>
            <a:rPr lang="en-US" b="1" dirty="0"/>
            <a:t>Kindergarten</a:t>
          </a:r>
          <a:endParaRPr lang="pt-PT" dirty="0"/>
        </a:p>
      </dgm:t>
    </dgm:pt>
    <dgm:pt modelId="{E786ABE6-AB68-4287-BDC9-E4567408842D}" type="parTrans" cxnId="{804CAE4D-E653-40AA-8576-DDC6F78C1C83}">
      <dgm:prSet/>
      <dgm:spPr/>
      <dgm:t>
        <a:bodyPr/>
        <a:lstStyle/>
        <a:p>
          <a:endParaRPr lang="pt-PT"/>
        </a:p>
      </dgm:t>
    </dgm:pt>
    <dgm:pt modelId="{2CF916F2-297E-4020-90C3-715B9E9B3905}" type="sibTrans" cxnId="{804CAE4D-E653-40AA-8576-DDC6F78C1C83}">
      <dgm:prSet/>
      <dgm:spPr/>
      <dgm:t>
        <a:bodyPr/>
        <a:lstStyle/>
        <a:p>
          <a:endParaRPr lang="pt-PT"/>
        </a:p>
      </dgm:t>
    </dgm:pt>
    <dgm:pt modelId="{D906F629-1555-4586-9A0B-005B9827C91C}">
      <dgm:prSet/>
      <dgm:spPr/>
      <dgm:t>
        <a:bodyPr/>
        <a:lstStyle/>
        <a:p>
          <a:r>
            <a:rPr lang="pt-P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HIGHER EDUCATION</a:t>
          </a:r>
        </a:p>
      </dgm:t>
    </dgm:pt>
    <dgm:pt modelId="{93833AE2-6646-4FE9-AF56-F13D0E8ED687}" type="parTrans" cxnId="{07F193B1-6EDB-44E1-A6C1-02C1D7BDF9D3}">
      <dgm:prSet/>
      <dgm:spPr/>
      <dgm:t>
        <a:bodyPr/>
        <a:lstStyle/>
        <a:p>
          <a:endParaRPr lang="pt-PT"/>
        </a:p>
      </dgm:t>
    </dgm:pt>
    <dgm:pt modelId="{B7202343-2CD2-4595-B89F-D686EF34DC1D}" type="sibTrans" cxnId="{07F193B1-6EDB-44E1-A6C1-02C1D7BDF9D3}">
      <dgm:prSet/>
      <dgm:spPr/>
      <dgm:t>
        <a:bodyPr/>
        <a:lstStyle/>
        <a:p>
          <a:endParaRPr lang="pt-PT"/>
        </a:p>
      </dgm:t>
    </dgm:pt>
    <dgm:pt modelId="{E0E27BBD-2684-4CE2-8C7F-5E209EA69926}">
      <dgm:prSet custT="1"/>
      <dgm:spPr/>
      <dgm:t>
        <a:bodyPr/>
        <a:lstStyle/>
        <a:p>
          <a:pPr algn="ctr"/>
          <a:r>
            <a:rPr lang="pt-PT" sz="1400" b="1" dirty="0"/>
            <a:t>1st </a:t>
          </a:r>
          <a:r>
            <a:rPr lang="pt-PT" sz="1400" b="1" dirty="0" err="1"/>
            <a:t>year</a:t>
          </a:r>
          <a:endParaRPr lang="pt-PT" sz="1400" b="1" dirty="0"/>
        </a:p>
      </dgm:t>
    </dgm:pt>
    <dgm:pt modelId="{970522BA-DE13-4323-A610-3DBE6788BE97}" type="parTrans" cxnId="{449908D0-225E-4905-BB4C-2347479D2120}">
      <dgm:prSet/>
      <dgm:spPr/>
      <dgm:t>
        <a:bodyPr/>
        <a:lstStyle/>
        <a:p>
          <a:endParaRPr lang="pt-PT"/>
        </a:p>
      </dgm:t>
    </dgm:pt>
    <dgm:pt modelId="{A560BE7B-6CCF-4EE3-99C2-9B7590375D6C}" type="sibTrans" cxnId="{449908D0-225E-4905-BB4C-2347479D2120}">
      <dgm:prSet/>
      <dgm:spPr/>
      <dgm:t>
        <a:bodyPr/>
        <a:lstStyle/>
        <a:p>
          <a:endParaRPr lang="pt-PT"/>
        </a:p>
      </dgm:t>
    </dgm:pt>
    <dgm:pt modelId="{EB6FC86D-09FB-4718-A7FF-9B31EC7696D6}">
      <dgm:prSet custT="1"/>
      <dgm:spPr/>
      <dgm:t>
        <a:bodyPr/>
        <a:lstStyle/>
        <a:p>
          <a:pPr algn="ctr"/>
          <a:endParaRPr lang="pt-PT" sz="1400" b="1" dirty="0"/>
        </a:p>
      </dgm:t>
    </dgm:pt>
    <dgm:pt modelId="{4741E0FB-FD4E-49B0-843B-468AD8A7D7AB}" type="parTrans" cxnId="{41B2F4C9-EC32-46C9-962B-2E9263B83B14}">
      <dgm:prSet/>
      <dgm:spPr/>
      <dgm:t>
        <a:bodyPr/>
        <a:lstStyle/>
        <a:p>
          <a:endParaRPr lang="pt-PT"/>
        </a:p>
      </dgm:t>
    </dgm:pt>
    <dgm:pt modelId="{471D2976-83FA-44FD-8272-95259FD718CC}" type="sibTrans" cxnId="{41B2F4C9-EC32-46C9-962B-2E9263B83B14}">
      <dgm:prSet/>
      <dgm:spPr/>
      <dgm:t>
        <a:bodyPr/>
        <a:lstStyle/>
        <a:p>
          <a:endParaRPr lang="pt-PT"/>
        </a:p>
      </dgm:t>
    </dgm:pt>
    <dgm:pt modelId="{E3D53E86-56C5-4B54-B8E8-13553CFE7430}">
      <dgm:prSet custT="1"/>
      <dgm:spPr/>
      <dgm:t>
        <a:bodyPr/>
        <a:lstStyle/>
        <a:p>
          <a:pPr algn="ctr"/>
          <a:r>
            <a:rPr lang="pt-PT" sz="1400" b="1" dirty="0"/>
            <a:t>2nd </a:t>
          </a:r>
          <a:r>
            <a:rPr lang="pt-PT" sz="1400" b="1" dirty="0" err="1"/>
            <a:t>year</a:t>
          </a:r>
          <a:endParaRPr lang="pt-PT" sz="1400" b="1" dirty="0"/>
        </a:p>
      </dgm:t>
    </dgm:pt>
    <dgm:pt modelId="{E46EC1A1-C4D3-41B1-8AC4-B051551136FF}" type="parTrans" cxnId="{AD48D7DE-9660-4A72-9920-CA260D0A452A}">
      <dgm:prSet/>
      <dgm:spPr/>
      <dgm:t>
        <a:bodyPr/>
        <a:lstStyle/>
        <a:p>
          <a:endParaRPr lang="pt-PT"/>
        </a:p>
      </dgm:t>
    </dgm:pt>
    <dgm:pt modelId="{B81913D9-E035-4F54-BBD5-821FA5D5CA71}" type="sibTrans" cxnId="{AD48D7DE-9660-4A72-9920-CA260D0A452A}">
      <dgm:prSet/>
      <dgm:spPr/>
      <dgm:t>
        <a:bodyPr/>
        <a:lstStyle/>
        <a:p>
          <a:endParaRPr lang="pt-PT"/>
        </a:p>
      </dgm:t>
    </dgm:pt>
    <dgm:pt modelId="{2331B269-FB58-42A0-9ECF-92121AF8059A}">
      <dgm:prSet custT="1"/>
      <dgm:spPr/>
      <dgm:t>
        <a:bodyPr/>
        <a:lstStyle/>
        <a:p>
          <a:pPr algn="ctr"/>
          <a:r>
            <a:rPr lang="pt-PT" sz="1400" b="1" dirty="0"/>
            <a:t>3rd </a:t>
          </a:r>
          <a:r>
            <a:rPr lang="pt-PT" sz="1400" b="1" dirty="0" err="1"/>
            <a:t>year</a:t>
          </a:r>
          <a:endParaRPr lang="pt-PT" sz="1400" b="1" dirty="0"/>
        </a:p>
      </dgm:t>
    </dgm:pt>
    <dgm:pt modelId="{E388ED25-0052-47E1-B153-78DFD77CD288}" type="parTrans" cxnId="{BBE748D1-FC87-4532-BF4E-A588324FD80E}">
      <dgm:prSet/>
      <dgm:spPr/>
      <dgm:t>
        <a:bodyPr/>
        <a:lstStyle/>
        <a:p>
          <a:endParaRPr lang="pt-PT"/>
        </a:p>
      </dgm:t>
    </dgm:pt>
    <dgm:pt modelId="{353B2CB5-7A2C-462E-9D11-941B2DC4FB8A}" type="sibTrans" cxnId="{BBE748D1-FC87-4532-BF4E-A588324FD80E}">
      <dgm:prSet/>
      <dgm:spPr/>
      <dgm:t>
        <a:bodyPr/>
        <a:lstStyle/>
        <a:p>
          <a:endParaRPr lang="pt-PT"/>
        </a:p>
      </dgm:t>
    </dgm:pt>
    <dgm:pt modelId="{01E1029D-C265-48F4-976A-D3F302A6D5B7}">
      <dgm:prSet custT="1"/>
      <dgm:spPr/>
      <dgm:t>
        <a:bodyPr/>
        <a:lstStyle/>
        <a:p>
          <a:pPr algn="ctr"/>
          <a:r>
            <a:rPr lang="pt-PT" sz="1400" b="1" dirty="0"/>
            <a:t>4th </a:t>
          </a:r>
          <a:r>
            <a:rPr lang="pt-PT" sz="1400" b="1" dirty="0" err="1"/>
            <a:t>year</a:t>
          </a:r>
          <a:endParaRPr lang="pt-PT" sz="1400" b="1" dirty="0"/>
        </a:p>
      </dgm:t>
    </dgm:pt>
    <dgm:pt modelId="{54E7FC47-2101-4D34-806F-86D7F43608E4}" type="parTrans" cxnId="{2DE30CA2-1952-4DA4-A495-D3CFA1BA3070}">
      <dgm:prSet/>
      <dgm:spPr/>
      <dgm:t>
        <a:bodyPr/>
        <a:lstStyle/>
        <a:p>
          <a:endParaRPr lang="pt-PT"/>
        </a:p>
      </dgm:t>
    </dgm:pt>
    <dgm:pt modelId="{B3BF9E24-BB4F-4D0A-B698-574D1614ACD7}" type="sibTrans" cxnId="{2DE30CA2-1952-4DA4-A495-D3CFA1BA3070}">
      <dgm:prSet/>
      <dgm:spPr/>
      <dgm:t>
        <a:bodyPr/>
        <a:lstStyle/>
        <a:p>
          <a:endParaRPr lang="pt-PT"/>
        </a:p>
      </dgm:t>
    </dgm:pt>
    <dgm:pt modelId="{07EDB27F-0E7F-4E83-8C72-EA5021144596}">
      <dgm:prSet custT="1"/>
      <dgm:spPr/>
      <dgm:t>
        <a:bodyPr/>
        <a:lstStyle/>
        <a:p>
          <a:pPr algn="ctr"/>
          <a:r>
            <a:rPr lang="pt-PT" sz="1600" b="1" dirty="0">
              <a:effectLst/>
            </a:rPr>
            <a:t>5th </a:t>
          </a:r>
          <a:r>
            <a:rPr lang="pt-PT" sz="1600" b="1" dirty="0" err="1">
              <a:effectLst/>
            </a:rPr>
            <a:t>year</a:t>
          </a:r>
          <a:endParaRPr lang="pt-PT" sz="1600" b="1" dirty="0">
            <a:effectLst/>
          </a:endParaRPr>
        </a:p>
      </dgm:t>
    </dgm:pt>
    <dgm:pt modelId="{28C83288-2A32-4718-96F6-977523E1DEE7}" type="parTrans" cxnId="{7D9DF68A-77BF-48C7-8DA8-504B4885FE88}">
      <dgm:prSet/>
      <dgm:spPr/>
      <dgm:t>
        <a:bodyPr/>
        <a:lstStyle/>
        <a:p>
          <a:endParaRPr lang="pt-PT"/>
        </a:p>
      </dgm:t>
    </dgm:pt>
    <dgm:pt modelId="{CF1E2C17-1F09-466D-A755-B0D2A48498A3}" type="sibTrans" cxnId="{7D9DF68A-77BF-48C7-8DA8-504B4885FE88}">
      <dgm:prSet/>
      <dgm:spPr/>
      <dgm:t>
        <a:bodyPr/>
        <a:lstStyle/>
        <a:p>
          <a:endParaRPr lang="pt-PT"/>
        </a:p>
      </dgm:t>
    </dgm:pt>
    <dgm:pt modelId="{66F4E875-8A28-46C0-9734-0EEC0B532806}">
      <dgm:prSet custT="1"/>
      <dgm:spPr/>
      <dgm:t>
        <a:bodyPr/>
        <a:lstStyle/>
        <a:p>
          <a:pPr algn="ctr"/>
          <a:r>
            <a:rPr lang="pt-PT" sz="1600" b="1" dirty="0">
              <a:effectLst/>
            </a:rPr>
            <a:t>6th </a:t>
          </a:r>
          <a:r>
            <a:rPr lang="pt-PT" sz="1600" b="1" dirty="0" err="1">
              <a:effectLst/>
            </a:rPr>
            <a:t>year</a:t>
          </a:r>
          <a:endParaRPr lang="pt-PT" sz="1600" b="1" dirty="0">
            <a:effectLst/>
          </a:endParaRPr>
        </a:p>
      </dgm:t>
    </dgm:pt>
    <dgm:pt modelId="{F4574172-E45F-4014-87B5-BD19A1F7265F}" type="parTrans" cxnId="{BD931427-5A0D-4FC6-9563-0885FDAE61C9}">
      <dgm:prSet/>
      <dgm:spPr/>
      <dgm:t>
        <a:bodyPr/>
        <a:lstStyle/>
        <a:p>
          <a:endParaRPr lang="pt-PT"/>
        </a:p>
      </dgm:t>
    </dgm:pt>
    <dgm:pt modelId="{32CE783A-C1D0-4F7A-9201-577634825FEE}" type="sibTrans" cxnId="{BD931427-5A0D-4FC6-9563-0885FDAE61C9}">
      <dgm:prSet/>
      <dgm:spPr/>
      <dgm:t>
        <a:bodyPr/>
        <a:lstStyle/>
        <a:p>
          <a:endParaRPr lang="pt-PT"/>
        </a:p>
      </dgm:t>
    </dgm:pt>
    <dgm:pt modelId="{3D53F6B7-8059-49AB-91EE-1E0E4639BB08}">
      <dgm:prSet custT="1"/>
      <dgm:spPr/>
      <dgm:t>
        <a:bodyPr/>
        <a:lstStyle/>
        <a:p>
          <a:pPr algn="ctr"/>
          <a:r>
            <a:rPr lang="pt-PT" sz="1600" b="1" dirty="0"/>
            <a:t>7th </a:t>
          </a:r>
          <a:r>
            <a:rPr lang="pt-PT" sz="1600" b="1" dirty="0" err="1"/>
            <a:t>year</a:t>
          </a:r>
          <a:endParaRPr lang="pt-PT" sz="1600" b="1" dirty="0"/>
        </a:p>
      </dgm:t>
    </dgm:pt>
    <dgm:pt modelId="{957464DF-58AC-46C2-BD87-1C27A433061C}" type="parTrans" cxnId="{67AB03CF-3DF1-4A4F-80EF-62523AFF9B7B}">
      <dgm:prSet/>
      <dgm:spPr/>
      <dgm:t>
        <a:bodyPr/>
        <a:lstStyle/>
        <a:p>
          <a:endParaRPr lang="pt-PT"/>
        </a:p>
      </dgm:t>
    </dgm:pt>
    <dgm:pt modelId="{58E50730-5BB3-491F-AE8A-2D8D7B576B21}" type="sibTrans" cxnId="{67AB03CF-3DF1-4A4F-80EF-62523AFF9B7B}">
      <dgm:prSet/>
      <dgm:spPr/>
      <dgm:t>
        <a:bodyPr/>
        <a:lstStyle/>
        <a:p>
          <a:endParaRPr lang="pt-PT"/>
        </a:p>
      </dgm:t>
    </dgm:pt>
    <dgm:pt modelId="{D05C2D10-E8BC-49F2-9045-3FE0F2A479D0}">
      <dgm:prSet custT="1"/>
      <dgm:spPr/>
      <dgm:t>
        <a:bodyPr/>
        <a:lstStyle/>
        <a:p>
          <a:pPr algn="ctr"/>
          <a:endParaRPr lang="pt-PT" sz="1600" b="1"/>
        </a:p>
      </dgm:t>
    </dgm:pt>
    <dgm:pt modelId="{CCEEA6D4-DF03-44A4-9123-F96C0E90EAF4}" type="parTrans" cxnId="{A41A8003-CA5A-4541-ADA7-CA0D7AF9D93C}">
      <dgm:prSet/>
      <dgm:spPr/>
      <dgm:t>
        <a:bodyPr/>
        <a:lstStyle/>
        <a:p>
          <a:endParaRPr lang="pt-PT"/>
        </a:p>
      </dgm:t>
    </dgm:pt>
    <dgm:pt modelId="{2C7FD480-5EDE-4F8F-8FA3-8A666E06309B}" type="sibTrans" cxnId="{A41A8003-CA5A-4541-ADA7-CA0D7AF9D93C}">
      <dgm:prSet/>
      <dgm:spPr/>
      <dgm:t>
        <a:bodyPr/>
        <a:lstStyle/>
        <a:p>
          <a:endParaRPr lang="pt-PT"/>
        </a:p>
      </dgm:t>
    </dgm:pt>
    <dgm:pt modelId="{F63D308C-ED7D-436D-A65B-FEB4520BB772}">
      <dgm:prSet custT="1"/>
      <dgm:spPr/>
      <dgm:t>
        <a:bodyPr/>
        <a:lstStyle/>
        <a:p>
          <a:pPr algn="ctr"/>
          <a:r>
            <a:rPr lang="pt-PT" sz="1600" b="1" dirty="0"/>
            <a:t>8th </a:t>
          </a:r>
          <a:r>
            <a:rPr lang="pt-PT" sz="1600" b="1" dirty="0" err="1"/>
            <a:t>year</a:t>
          </a:r>
          <a:endParaRPr lang="pt-PT" sz="1600" b="1" dirty="0"/>
        </a:p>
      </dgm:t>
    </dgm:pt>
    <dgm:pt modelId="{61FD9238-DACB-4A82-980F-47CD38BA69DF}" type="parTrans" cxnId="{047CADDF-2221-494E-A27E-DD1E2ABF5E3A}">
      <dgm:prSet/>
      <dgm:spPr/>
      <dgm:t>
        <a:bodyPr/>
        <a:lstStyle/>
        <a:p>
          <a:endParaRPr lang="pt-PT"/>
        </a:p>
      </dgm:t>
    </dgm:pt>
    <dgm:pt modelId="{0C359EB7-04D9-4B29-ACAA-182E4B83397F}" type="sibTrans" cxnId="{047CADDF-2221-494E-A27E-DD1E2ABF5E3A}">
      <dgm:prSet/>
      <dgm:spPr/>
      <dgm:t>
        <a:bodyPr/>
        <a:lstStyle/>
        <a:p>
          <a:endParaRPr lang="pt-PT"/>
        </a:p>
      </dgm:t>
    </dgm:pt>
    <dgm:pt modelId="{86808DF3-1F03-4F2A-A251-1EC7D874BAAC}">
      <dgm:prSet custT="1"/>
      <dgm:spPr/>
      <dgm:t>
        <a:bodyPr/>
        <a:lstStyle/>
        <a:p>
          <a:pPr algn="ctr"/>
          <a:r>
            <a:rPr lang="pt-PT" sz="1600" b="1" dirty="0"/>
            <a:t>9th </a:t>
          </a:r>
          <a:r>
            <a:rPr lang="pt-PT" sz="1600" b="1" dirty="0" err="1"/>
            <a:t>year</a:t>
          </a:r>
          <a:endParaRPr lang="pt-PT" sz="1600" b="1" dirty="0"/>
        </a:p>
      </dgm:t>
    </dgm:pt>
    <dgm:pt modelId="{D4D840F8-60D9-4C1C-A1CC-254E7AD74C8E}" type="parTrans" cxnId="{F3D8CF42-5716-4D5D-8598-8BBCE80E2A22}">
      <dgm:prSet/>
      <dgm:spPr/>
      <dgm:t>
        <a:bodyPr/>
        <a:lstStyle/>
        <a:p>
          <a:endParaRPr lang="pt-PT"/>
        </a:p>
      </dgm:t>
    </dgm:pt>
    <dgm:pt modelId="{9E07219C-31A7-4250-A0CD-8E4A96C470F4}" type="sibTrans" cxnId="{F3D8CF42-5716-4D5D-8598-8BBCE80E2A22}">
      <dgm:prSet/>
      <dgm:spPr/>
      <dgm:t>
        <a:bodyPr/>
        <a:lstStyle/>
        <a:p>
          <a:endParaRPr lang="pt-PT"/>
        </a:p>
      </dgm:t>
    </dgm:pt>
    <dgm:pt modelId="{A80134BB-8085-44AB-A68E-66DCC8B42B87}">
      <dgm:prSet custT="1"/>
      <dgm:spPr/>
      <dgm:t>
        <a:bodyPr/>
        <a:lstStyle/>
        <a:p>
          <a:pPr algn="ctr"/>
          <a:r>
            <a:rPr lang="pt-PT" sz="1600" b="1" dirty="0"/>
            <a:t>10th </a:t>
          </a:r>
          <a:r>
            <a:rPr lang="pt-PT" sz="1600" b="1" dirty="0" err="1"/>
            <a:t>year</a:t>
          </a:r>
          <a:endParaRPr lang="pt-PT" sz="1600" dirty="0"/>
        </a:p>
      </dgm:t>
    </dgm:pt>
    <dgm:pt modelId="{A61F69D0-0014-42FC-929A-857A687C75E7}" type="parTrans" cxnId="{078B3910-88B3-476A-95AC-481CDC7178B5}">
      <dgm:prSet/>
      <dgm:spPr/>
      <dgm:t>
        <a:bodyPr/>
        <a:lstStyle/>
        <a:p>
          <a:endParaRPr lang="pt-PT"/>
        </a:p>
      </dgm:t>
    </dgm:pt>
    <dgm:pt modelId="{39B6DF19-F5EF-46FB-AD22-A652876A0A2D}" type="sibTrans" cxnId="{078B3910-88B3-476A-95AC-481CDC7178B5}">
      <dgm:prSet/>
      <dgm:spPr/>
      <dgm:t>
        <a:bodyPr/>
        <a:lstStyle/>
        <a:p>
          <a:endParaRPr lang="pt-PT"/>
        </a:p>
      </dgm:t>
    </dgm:pt>
    <dgm:pt modelId="{2FC9E85B-EA3B-4F91-8210-C98209795191}">
      <dgm:prSet custT="1"/>
      <dgm:spPr/>
      <dgm:t>
        <a:bodyPr/>
        <a:lstStyle/>
        <a:p>
          <a:pPr algn="ctr"/>
          <a:r>
            <a:rPr lang="pt-PT" sz="1600" b="1" dirty="0"/>
            <a:t>11th </a:t>
          </a:r>
          <a:r>
            <a:rPr lang="pt-PT" sz="1600" b="1" dirty="0" err="1"/>
            <a:t>year</a:t>
          </a:r>
          <a:endParaRPr lang="pt-PT" sz="1600" b="1" dirty="0"/>
        </a:p>
      </dgm:t>
    </dgm:pt>
    <dgm:pt modelId="{C9B4844D-0AE1-4A6B-BA02-7D214498D78E}" type="parTrans" cxnId="{6868102B-13CB-42C7-8BA1-06863FB7651B}">
      <dgm:prSet/>
      <dgm:spPr/>
      <dgm:t>
        <a:bodyPr/>
        <a:lstStyle/>
        <a:p>
          <a:endParaRPr lang="pt-PT"/>
        </a:p>
      </dgm:t>
    </dgm:pt>
    <dgm:pt modelId="{6C462AB7-77C2-4D18-AEE9-4BB38A89AEE6}" type="sibTrans" cxnId="{6868102B-13CB-42C7-8BA1-06863FB7651B}">
      <dgm:prSet/>
      <dgm:spPr/>
      <dgm:t>
        <a:bodyPr/>
        <a:lstStyle/>
        <a:p>
          <a:endParaRPr lang="pt-PT"/>
        </a:p>
      </dgm:t>
    </dgm:pt>
    <dgm:pt modelId="{17CF7F32-1073-4D21-B378-173A24AB667D}">
      <dgm:prSet custT="1"/>
      <dgm:spPr/>
      <dgm:t>
        <a:bodyPr/>
        <a:lstStyle/>
        <a:p>
          <a:pPr algn="ctr"/>
          <a:r>
            <a:rPr lang="pt-PT" sz="1600" b="1" dirty="0"/>
            <a:t>12th </a:t>
          </a:r>
          <a:r>
            <a:rPr lang="pt-PT" sz="1600" b="1" dirty="0" err="1"/>
            <a:t>year</a:t>
          </a:r>
          <a:endParaRPr lang="pt-PT" sz="1600" dirty="0"/>
        </a:p>
      </dgm:t>
    </dgm:pt>
    <dgm:pt modelId="{9D21AB1E-2CE6-4C45-B6B5-804F1DA20785}" type="parTrans" cxnId="{1CFA9A7E-F1A0-445D-852C-200A57247BAD}">
      <dgm:prSet/>
      <dgm:spPr/>
      <dgm:t>
        <a:bodyPr/>
        <a:lstStyle/>
        <a:p>
          <a:endParaRPr lang="pt-PT"/>
        </a:p>
      </dgm:t>
    </dgm:pt>
    <dgm:pt modelId="{C27D020E-749F-4810-A9FA-27D4EB6D4DEB}" type="sibTrans" cxnId="{1CFA9A7E-F1A0-445D-852C-200A57247BAD}">
      <dgm:prSet/>
      <dgm:spPr/>
      <dgm:t>
        <a:bodyPr/>
        <a:lstStyle/>
        <a:p>
          <a:endParaRPr lang="pt-PT"/>
        </a:p>
      </dgm:t>
    </dgm:pt>
    <dgm:pt modelId="{9A432C47-EAF3-4A97-A496-69A6F4C32558}">
      <dgm:prSet custT="1"/>
      <dgm:spPr/>
      <dgm:t>
        <a:bodyPr/>
        <a:lstStyle/>
        <a:p>
          <a:r>
            <a:rPr lang="pt-PT" sz="1200" b="1" dirty="0"/>
            <a:t>1st </a:t>
          </a:r>
          <a:r>
            <a:rPr lang="pt-PT" sz="1200" b="1" dirty="0" err="1"/>
            <a:t>cycle</a:t>
          </a:r>
          <a:endParaRPr lang="pt-PT" sz="1200" b="1" dirty="0"/>
        </a:p>
      </dgm:t>
    </dgm:pt>
    <dgm:pt modelId="{AAB22525-BD41-4A04-8C57-E744ECD30925}" type="parTrans" cxnId="{CF25A429-B869-4F4B-982F-C4D0547EB1E0}">
      <dgm:prSet/>
      <dgm:spPr/>
      <dgm:t>
        <a:bodyPr/>
        <a:lstStyle/>
        <a:p>
          <a:endParaRPr lang="pt-PT"/>
        </a:p>
      </dgm:t>
    </dgm:pt>
    <dgm:pt modelId="{A65CAD01-305B-4CF2-8F99-10E93E79650E}" type="sibTrans" cxnId="{CF25A429-B869-4F4B-982F-C4D0547EB1E0}">
      <dgm:prSet/>
      <dgm:spPr/>
      <dgm:t>
        <a:bodyPr/>
        <a:lstStyle/>
        <a:p>
          <a:endParaRPr lang="pt-PT"/>
        </a:p>
      </dgm:t>
    </dgm:pt>
    <dgm:pt modelId="{F279B840-247E-4245-8116-8B425244D4B5}">
      <dgm:prSet custT="1"/>
      <dgm:spPr/>
      <dgm:t>
        <a:bodyPr/>
        <a:lstStyle/>
        <a:p>
          <a:r>
            <a:rPr lang="pt-PT" sz="1200" b="1" dirty="0"/>
            <a:t>2nd </a:t>
          </a:r>
          <a:r>
            <a:rPr lang="pt-PT" sz="1200" b="1" dirty="0" err="1"/>
            <a:t>cycle</a:t>
          </a:r>
          <a:r>
            <a:rPr lang="pt-PT" sz="1200" b="1" dirty="0"/>
            <a:t>: masters </a:t>
          </a:r>
        </a:p>
      </dgm:t>
    </dgm:pt>
    <dgm:pt modelId="{ACF24F26-F230-444D-BA39-7932BC25E002}" type="parTrans" cxnId="{4D19FCFD-2DA8-4361-AE64-B997016EB298}">
      <dgm:prSet/>
      <dgm:spPr/>
      <dgm:t>
        <a:bodyPr/>
        <a:lstStyle/>
        <a:p>
          <a:endParaRPr lang="pt-PT"/>
        </a:p>
      </dgm:t>
    </dgm:pt>
    <dgm:pt modelId="{DADE82F3-6520-4DAC-B35C-5B348B7445A9}" type="sibTrans" cxnId="{4D19FCFD-2DA8-4361-AE64-B997016EB298}">
      <dgm:prSet/>
      <dgm:spPr/>
      <dgm:t>
        <a:bodyPr/>
        <a:lstStyle/>
        <a:p>
          <a:endParaRPr lang="pt-PT"/>
        </a:p>
      </dgm:t>
    </dgm:pt>
    <dgm:pt modelId="{D27580B5-09EE-40C4-95FD-28332F445D05}">
      <dgm:prSet custT="1"/>
      <dgm:spPr/>
      <dgm:t>
        <a:bodyPr/>
        <a:lstStyle/>
        <a:p>
          <a:r>
            <a:rPr lang="pt-PT" sz="1200" b="1" dirty="0"/>
            <a:t>3rd </a:t>
          </a:r>
          <a:r>
            <a:rPr lang="pt-PT" sz="1200" b="1" dirty="0" err="1"/>
            <a:t>cycle</a:t>
          </a:r>
          <a:r>
            <a:rPr lang="pt-PT" sz="1200" b="1" dirty="0"/>
            <a:t>: </a:t>
          </a:r>
          <a:r>
            <a:rPr lang="pt-PT" sz="1200" b="1" dirty="0" err="1"/>
            <a:t>doctorate</a:t>
          </a:r>
          <a:endParaRPr lang="pt-PT" sz="1200" b="1" dirty="0"/>
        </a:p>
      </dgm:t>
    </dgm:pt>
    <dgm:pt modelId="{CAC63F51-2DFD-4031-B421-A04D90BA63E9}" type="parTrans" cxnId="{239CE44C-2B8D-4697-9787-0E9F260CA323}">
      <dgm:prSet/>
      <dgm:spPr/>
      <dgm:t>
        <a:bodyPr/>
        <a:lstStyle/>
        <a:p>
          <a:endParaRPr lang="pt-PT"/>
        </a:p>
      </dgm:t>
    </dgm:pt>
    <dgm:pt modelId="{65526E42-CADE-4FEB-8EB1-3DCB5D113700}" type="sibTrans" cxnId="{239CE44C-2B8D-4697-9787-0E9F260CA323}">
      <dgm:prSet/>
      <dgm:spPr/>
      <dgm:t>
        <a:bodyPr/>
        <a:lstStyle/>
        <a:p>
          <a:endParaRPr lang="pt-PT"/>
        </a:p>
      </dgm:t>
    </dgm:pt>
    <dgm:pt modelId="{ED1B06AD-A388-48B7-9AEB-D42285235B41}">
      <dgm:prSet custT="1"/>
      <dgm:spPr/>
      <dgm:t>
        <a:bodyPr/>
        <a:lstStyle/>
        <a:p>
          <a:endParaRPr lang="pt-PT" sz="1200" b="1" dirty="0"/>
        </a:p>
      </dgm:t>
    </dgm:pt>
    <dgm:pt modelId="{C180AFBB-3C7B-4696-9FF7-DD7591E484E6}" type="parTrans" cxnId="{72E440B4-1B0D-4F8F-BFD9-E22805806978}">
      <dgm:prSet/>
      <dgm:spPr/>
      <dgm:t>
        <a:bodyPr/>
        <a:lstStyle/>
        <a:p>
          <a:endParaRPr lang="pt-PT"/>
        </a:p>
      </dgm:t>
    </dgm:pt>
    <dgm:pt modelId="{CA91AE24-57DA-46E5-8F84-560E7101A0B6}" type="sibTrans" cxnId="{72E440B4-1B0D-4F8F-BFD9-E22805806978}">
      <dgm:prSet/>
      <dgm:spPr/>
      <dgm:t>
        <a:bodyPr/>
        <a:lstStyle/>
        <a:p>
          <a:endParaRPr lang="pt-PT"/>
        </a:p>
      </dgm:t>
    </dgm:pt>
    <dgm:pt modelId="{47FE49B3-6164-46A0-979D-AC5D9666D454}" type="pres">
      <dgm:prSet presAssocID="{83F8FD9C-4F09-4E58-854E-6B5F7A28A320}" presName="Name0" presStyleCnt="0">
        <dgm:presLayoutVars>
          <dgm:dir/>
          <dgm:animLvl val="lvl"/>
          <dgm:resizeHandles val="exact"/>
        </dgm:presLayoutVars>
      </dgm:prSet>
      <dgm:spPr/>
    </dgm:pt>
    <dgm:pt modelId="{F347B158-43F9-4A2A-AB94-0D8C2B089535}" type="pres">
      <dgm:prSet presAssocID="{83F8FD9C-4F09-4E58-854E-6B5F7A28A320}" presName="tSp" presStyleCnt="0"/>
      <dgm:spPr/>
    </dgm:pt>
    <dgm:pt modelId="{62A82732-0FA8-4F59-AD58-41EB2B476F04}" type="pres">
      <dgm:prSet presAssocID="{83F8FD9C-4F09-4E58-854E-6B5F7A28A320}" presName="bSp" presStyleCnt="0"/>
      <dgm:spPr/>
    </dgm:pt>
    <dgm:pt modelId="{D33D0212-31A5-4CF3-846F-82362F8AEEAD}" type="pres">
      <dgm:prSet presAssocID="{83F8FD9C-4F09-4E58-854E-6B5F7A28A320}" presName="process" presStyleCnt="0"/>
      <dgm:spPr/>
    </dgm:pt>
    <dgm:pt modelId="{0BF1099F-ADCB-42A7-9EC1-071F35F2CFFB}" type="pres">
      <dgm:prSet presAssocID="{79FE369F-28A2-4F26-B0C3-971927773D88}" presName="composite1" presStyleCnt="0"/>
      <dgm:spPr/>
    </dgm:pt>
    <dgm:pt modelId="{531D03F0-F8F4-449F-BDDA-91F02D3E3C79}" type="pres">
      <dgm:prSet presAssocID="{79FE369F-28A2-4F26-B0C3-971927773D88}" presName="dummyNode1" presStyleLbl="node1" presStyleIdx="0" presStyleCnt="6"/>
      <dgm:spPr/>
    </dgm:pt>
    <dgm:pt modelId="{7295DF43-9C8D-4D57-A1EF-89AB7C1CF320}" type="pres">
      <dgm:prSet presAssocID="{79FE369F-28A2-4F26-B0C3-971927773D88}" presName="childNode1" presStyleLbl="bgAcc1" presStyleIdx="0" presStyleCnt="6" custScaleY="135992">
        <dgm:presLayoutVars>
          <dgm:bulletEnabled val="1"/>
        </dgm:presLayoutVars>
      </dgm:prSet>
      <dgm:spPr/>
    </dgm:pt>
    <dgm:pt modelId="{ADAA305C-921A-4189-A5C5-64EAB79B1C91}" type="pres">
      <dgm:prSet presAssocID="{79FE369F-28A2-4F26-B0C3-971927773D88}" presName="childNode1tx" presStyleLbl="bgAcc1" presStyleIdx="0" presStyleCnt="6">
        <dgm:presLayoutVars>
          <dgm:bulletEnabled val="1"/>
        </dgm:presLayoutVars>
      </dgm:prSet>
      <dgm:spPr/>
    </dgm:pt>
    <dgm:pt modelId="{FDDA9FD6-49DE-4E23-8067-2852E130428C}" type="pres">
      <dgm:prSet presAssocID="{79FE369F-28A2-4F26-B0C3-971927773D88}" presName="parentNode1" presStyleLbl="node1" presStyleIdx="0" presStyleCnt="6" custScaleY="135992">
        <dgm:presLayoutVars>
          <dgm:chMax val="1"/>
          <dgm:bulletEnabled val="1"/>
        </dgm:presLayoutVars>
      </dgm:prSet>
      <dgm:spPr/>
    </dgm:pt>
    <dgm:pt modelId="{5AD322B6-ABCF-41C7-A1A6-9685F1415873}" type="pres">
      <dgm:prSet presAssocID="{79FE369F-28A2-4F26-B0C3-971927773D88}" presName="connSite1" presStyleCnt="0"/>
      <dgm:spPr/>
    </dgm:pt>
    <dgm:pt modelId="{0C832B8D-E0BF-43C3-A7A2-AB4DC4C81835}" type="pres">
      <dgm:prSet presAssocID="{F02FAF93-4876-4C82-8DD9-A554BCF45971}" presName="Name9" presStyleLbl="sibTrans2D1" presStyleIdx="0" presStyleCnt="5"/>
      <dgm:spPr/>
    </dgm:pt>
    <dgm:pt modelId="{A1AB4274-BDC7-461A-99A7-9C7866816472}" type="pres">
      <dgm:prSet presAssocID="{34833695-1BE5-4D52-97B3-671D54877F44}" presName="composite2" presStyleCnt="0"/>
      <dgm:spPr/>
    </dgm:pt>
    <dgm:pt modelId="{C7508B36-E8EF-4B13-9710-C9EF3B2BA3ED}" type="pres">
      <dgm:prSet presAssocID="{34833695-1BE5-4D52-97B3-671D54877F44}" presName="dummyNode2" presStyleLbl="node1" presStyleIdx="0" presStyleCnt="6"/>
      <dgm:spPr/>
    </dgm:pt>
    <dgm:pt modelId="{A8B28D4B-3B2F-408E-89F6-639544035BD2}" type="pres">
      <dgm:prSet presAssocID="{34833695-1BE5-4D52-97B3-671D54877F44}" presName="childNode2" presStyleLbl="bgAcc1" presStyleIdx="1" presStyleCnt="6" custScaleY="135992">
        <dgm:presLayoutVars>
          <dgm:bulletEnabled val="1"/>
        </dgm:presLayoutVars>
      </dgm:prSet>
      <dgm:spPr/>
    </dgm:pt>
    <dgm:pt modelId="{08EFC30D-C584-4241-9371-C5431815BB97}" type="pres">
      <dgm:prSet presAssocID="{34833695-1BE5-4D52-97B3-671D54877F44}" presName="childNode2tx" presStyleLbl="bgAcc1" presStyleIdx="1" presStyleCnt="6">
        <dgm:presLayoutVars>
          <dgm:bulletEnabled val="1"/>
        </dgm:presLayoutVars>
      </dgm:prSet>
      <dgm:spPr/>
    </dgm:pt>
    <dgm:pt modelId="{CC60AD6C-2835-475D-8C3F-0AADD40E9CC9}" type="pres">
      <dgm:prSet presAssocID="{34833695-1BE5-4D52-97B3-671D54877F44}" presName="parentNode2" presStyleLbl="node1" presStyleIdx="1" presStyleCnt="6" custScaleY="135992">
        <dgm:presLayoutVars>
          <dgm:chMax val="0"/>
          <dgm:bulletEnabled val="1"/>
        </dgm:presLayoutVars>
      </dgm:prSet>
      <dgm:spPr/>
    </dgm:pt>
    <dgm:pt modelId="{57184E7D-D755-4B98-A695-70E4CDF9B0B5}" type="pres">
      <dgm:prSet presAssocID="{34833695-1BE5-4D52-97B3-671D54877F44}" presName="connSite2" presStyleCnt="0"/>
      <dgm:spPr/>
    </dgm:pt>
    <dgm:pt modelId="{326A537D-4666-4264-889C-77B8D982D2C9}" type="pres">
      <dgm:prSet presAssocID="{FF964D96-DF34-4262-A6AE-FC584AC7063B}" presName="Name18" presStyleLbl="sibTrans2D1" presStyleIdx="1" presStyleCnt="5"/>
      <dgm:spPr/>
    </dgm:pt>
    <dgm:pt modelId="{6F6C33B9-F4D1-4AEC-BB1A-DCBF1B739247}" type="pres">
      <dgm:prSet presAssocID="{5E4B83E0-9483-45BA-9FA1-3CF9FE054C79}" presName="composite1" presStyleCnt="0"/>
      <dgm:spPr/>
    </dgm:pt>
    <dgm:pt modelId="{67425085-6D78-4B5D-9846-9240BD95B75B}" type="pres">
      <dgm:prSet presAssocID="{5E4B83E0-9483-45BA-9FA1-3CF9FE054C79}" presName="dummyNode1" presStyleLbl="node1" presStyleIdx="1" presStyleCnt="6"/>
      <dgm:spPr/>
    </dgm:pt>
    <dgm:pt modelId="{2D4410E3-6464-4BD1-86CF-0459E6F72789}" type="pres">
      <dgm:prSet presAssocID="{5E4B83E0-9483-45BA-9FA1-3CF9FE054C79}" presName="childNode1" presStyleLbl="bgAcc1" presStyleIdx="2" presStyleCnt="6" custScaleY="135992">
        <dgm:presLayoutVars>
          <dgm:bulletEnabled val="1"/>
        </dgm:presLayoutVars>
      </dgm:prSet>
      <dgm:spPr/>
    </dgm:pt>
    <dgm:pt modelId="{64B0BE98-84F4-4294-B9FA-9F4A0F1C1E9A}" type="pres">
      <dgm:prSet presAssocID="{5E4B83E0-9483-45BA-9FA1-3CF9FE054C79}" presName="childNode1tx" presStyleLbl="bgAcc1" presStyleIdx="2" presStyleCnt="6">
        <dgm:presLayoutVars>
          <dgm:bulletEnabled val="1"/>
        </dgm:presLayoutVars>
      </dgm:prSet>
      <dgm:spPr/>
    </dgm:pt>
    <dgm:pt modelId="{6DD524C4-5B63-4077-BBD3-73AA311036D8}" type="pres">
      <dgm:prSet presAssocID="{5E4B83E0-9483-45BA-9FA1-3CF9FE054C79}" presName="parentNode1" presStyleLbl="node1" presStyleIdx="2" presStyleCnt="6" custScaleY="135992">
        <dgm:presLayoutVars>
          <dgm:chMax val="1"/>
          <dgm:bulletEnabled val="1"/>
        </dgm:presLayoutVars>
      </dgm:prSet>
      <dgm:spPr/>
    </dgm:pt>
    <dgm:pt modelId="{1F6C2F99-5438-439A-AB99-16505E262259}" type="pres">
      <dgm:prSet presAssocID="{5E4B83E0-9483-45BA-9FA1-3CF9FE054C79}" presName="connSite1" presStyleCnt="0"/>
      <dgm:spPr/>
    </dgm:pt>
    <dgm:pt modelId="{ADADD63E-2023-4A2B-B0CD-68449159236E}" type="pres">
      <dgm:prSet presAssocID="{9F33D880-D8C2-4FE5-9DA0-47BB5596F1F0}" presName="Name9" presStyleLbl="sibTrans2D1" presStyleIdx="2" presStyleCnt="5"/>
      <dgm:spPr/>
    </dgm:pt>
    <dgm:pt modelId="{42F9BE89-2A73-4811-87DB-2FFFD47DCE59}" type="pres">
      <dgm:prSet presAssocID="{7FD948F9-8B34-5643-8B9D-3CFB664B4D63}" presName="composite2" presStyleCnt="0"/>
      <dgm:spPr/>
    </dgm:pt>
    <dgm:pt modelId="{52CF8428-F920-4CFF-9F3F-A64AE42401A1}" type="pres">
      <dgm:prSet presAssocID="{7FD948F9-8B34-5643-8B9D-3CFB664B4D63}" presName="dummyNode2" presStyleLbl="node1" presStyleIdx="2" presStyleCnt="6"/>
      <dgm:spPr/>
    </dgm:pt>
    <dgm:pt modelId="{C84A74EC-ACF4-49ED-A0FC-6C8453E516BA}" type="pres">
      <dgm:prSet presAssocID="{7FD948F9-8B34-5643-8B9D-3CFB664B4D63}" presName="childNode2" presStyleLbl="bgAcc1" presStyleIdx="3" presStyleCnt="6" custScaleY="135992">
        <dgm:presLayoutVars>
          <dgm:bulletEnabled val="1"/>
        </dgm:presLayoutVars>
      </dgm:prSet>
      <dgm:spPr/>
    </dgm:pt>
    <dgm:pt modelId="{BD55287F-9905-4E57-B6E5-E06EAE8E57AE}" type="pres">
      <dgm:prSet presAssocID="{7FD948F9-8B34-5643-8B9D-3CFB664B4D63}" presName="childNode2tx" presStyleLbl="bgAcc1" presStyleIdx="3" presStyleCnt="6">
        <dgm:presLayoutVars>
          <dgm:bulletEnabled val="1"/>
        </dgm:presLayoutVars>
      </dgm:prSet>
      <dgm:spPr/>
    </dgm:pt>
    <dgm:pt modelId="{5F35594B-F671-4907-AD53-3FB4480A2FD8}" type="pres">
      <dgm:prSet presAssocID="{7FD948F9-8B34-5643-8B9D-3CFB664B4D63}" presName="parentNode2" presStyleLbl="node1" presStyleIdx="3" presStyleCnt="6" custScaleY="135992">
        <dgm:presLayoutVars>
          <dgm:chMax val="0"/>
          <dgm:bulletEnabled val="1"/>
        </dgm:presLayoutVars>
      </dgm:prSet>
      <dgm:spPr/>
    </dgm:pt>
    <dgm:pt modelId="{AA0DC4BE-F6CF-4F84-B613-B0D0BD91FB26}" type="pres">
      <dgm:prSet presAssocID="{7FD948F9-8B34-5643-8B9D-3CFB664B4D63}" presName="connSite2" presStyleCnt="0"/>
      <dgm:spPr/>
    </dgm:pt>
    <dgm:pt modelId="{F3FB18E4-1898-49A2-A622-BB4C915869DF}" type="pres">
      <dgm:prSet presAssocID="{1F72861D-C2E8-E543-AC14-1F8B5C9B9E63}" presName="Name18" presStyleLbl="sibTrans2D1" presStyleIdx="3" presStyleCnt="5"/>
      <dgm:spPr/>
    </dgm:pt>
    <dgm:pt modelId="{A70EA294-EFDA-485C-9287-53B1EB344100}" type="pres">
      <dgm:prSet presAssocID="{2977897E-AF0D-4FBF-B7BF-E324B1193B8C}" presName="composite1" presStyleCnt="0"/>
      <dgm:spPr/>
    </dgm:pt>
    <dgm:pt modelId="{0BBAA590-EDE2-49AD-A9AE-C350ED3C5E37}" type="pres">
      <dgm:prSet presAssocID="{2977897E-AF0D-4FBF-B7BF-E324B1193B8C}" presName="dummyNode1" presStyleLbl="node1" presStyleIdx="3" presStyleCnt="6"/>
      <dgm:spPr/>
    </dgm:pt>
    <dgm:pt modelId="{171C8D83-A9E3-4840-BFA4-858A5CE206F9}" type="pres">
      <dgm:prSet presAssocID="{2977897E-AF0D-4FBF-B7BF-E324B1193B8C}" presName="childNode1" presStyleLbl="bgAcc1" presStyleIdx="4" presStyleCnt="6" custScaleY="135992">
        <dgm:presLayoutVars>
          <dgm:bulletEnabled val="1"/>
        </dgm:presLayoutVars>
      </dgm:prSet>
      <dgm:spPr/>
    </dgm:pt>
    <dgm:pt modelId="{6A935F40-6AE1-44BA-BD17-40E605194162}" type="pres">
      <dgm:prSet presAssocID="{2977897E-AF0D-4FBF-B7BF-E324B1193B8C}" presName="childNode1tx" presStyleLbl="bgAcc1" presStyleIdx="4" presStyleCnt="6">
        <dgm:presLayoutVars>
          <dgm:bulletEnabled val="1"/>
        </dgm:presLayoutVars>
      </dgm:prSet>
      <dgm:spPr/>
    </dgm:pt>
    <dgm:pt modelId="{5105057D-5FDE-4E79-98A7-4D56B916FB30}" type="pres">
      <dgm:prSet presAssocID="{2977897E-AF0D-4FBF-B7BF-E324B1193B8C}" presName="parentNode1" presStyleLbl="node1" presStyleIdx="4" presStyleCnt="6" custScaleY="135992">
        <dgm:presLayoutVars>
          <dgm:chMax val="1"/>
          <dgm:bulletEnabled val="1"/>
        </dgm:presLayoutVars>
      </dgm:prSet>
      <dgm:spPr/>
    </dgm:pt>
    <dgm:pt modelId="{66C4591A-75E2-45B5-8B54-72DAF6DBE595}" type="pres">
      <dgm:prSet presAssocID="{2977897E-AF0D-4FBF-B7BF-E324B1193B8C}" presName="connSite1" presStyleCnt="0"/>
      <dgm:spPr/>
    </dgm:pt>
    <dgm:pt modelId="{4777CDF9-71AE-448C-A9FC-45637B6A53A9}" type="pres">
      <dgm:prSet presAssocID="{533AF97B-6F62-42AA-9141-DB51F51066E7}" presName="Name9" presStyleLbl="sibTrans2D1" presStyleIdx="4" presStyleCnt="5"/>
      <dgm:spPr/>
    </dgm:pt>
    <dgm:pt modelId="{5934B29A-0EED-4028-90A8-88D580B90F4B}" type="pres">
      <dgm:prSet presAssocID="{D906F629-1555-4586-9A0B-005B9827C91C}" presName="composite2" presStyleCnt="0"/>
      <dgm:spPr/>
    </dgm:pt>
    <dgm:pt modelId="{66C9DEC9-A400-4BD1-994F-E006BCDCD691}" type="pres">
      <dgm:prSet presAssocID="{D906F629-1555-4586-9A0B-005B9827C91C}" presName="dummyNode2" presStyleLbl="node1" presStyleIdx="4" presStyleCnt="6"/>
      <dgm:spPr/>
    </dgm:pt>
    <dgm:pt modelId="{E32EAF6D-0277-401C-9FFF-2A053EDD059C}" type="pres">
      <dgm:prSet presAssocID="{D906F629-1555-4586-9A0B-005B9827C91C}" presName="childNode2" presStyleLbl="bgAcc1" presStyleIdx="5" presStyleCnt="6" custScaleY="135992">
        <dgm:presLayoutVars>
          <dgm:bulletEnabled val="1"/>
        </dgm:presLayoutVars>
      </dgm:prSet>
      <dgm:spPr/>
    </dgm:pt>
    <dgm:pt modelId="{6FBD37AD-A1D8-41A9-B274-A70363BEF5F7}" type="pres">
      <dgm:prSet presAssocID="{D906F629-1555-4586-9A0B-005B9827C91C}" presName="childNode2tx" presStyleLbl="bgAcc1" presStyleIdx="5" presStyleCnt="6">
        <dgm:presLayoutVars>
          <dgm:bulletEnabled val="1"/>
        </dgm:presLayoutVars>
      </dgm:prSet>
      <dgm:spPr/>
    </dgm:pt>
    <dgm:pt modelId="{B36101AA-337C-492F-AC82-FE5F233EDA04}" type="pres">
      <dgm:prSet presAssocID="{D906F629-1555-4586-9A0B-005B9827C91C}" presName="parentNode2" presStyleLbl="node1" presStyleIdx="5" presStyleCnt="6" custScaleY="135992">
        <dgm:presLayoutVars>
          <dgm:chMax val="0"/>
          <dgm:bulletEnabled val="1"/>
        </dgm:presLayoutVars>
      </dgm:prSet>
      <dgm:spPr/>
    </dgm:pt>
    <dgm:pt modelId="{4D256225-49C8-4D40-B426-E376C0F61310}" type="pres">
      <dgm:prSet presAssocID="{D906F629-1555-4586-9A0B-005B9827C91C}" presName="connSite2" presStyleCnt="0"/>
      <dgm:spPr/>
    </dgm:pt>
  </dgm:ptLst>
  <dgm:cxnLst>
    <dgm:cxn modelId="{EBBD4403-17C8-4C3A-929B-0EF30D6D2ADF}" type="presOf" srcId="{2FC9E85B-EA3B-4F91-8210-C98209795191}" destId="{171C8D83-A9E3-4840-BFA4-858A5CE206F9}" srcOrd="0" destOrd="1" presId="urn:microsoft.com/office/officeart/2005/8/layout/hProcess4"/>
    <dgm:cxn modelId="{A41A8003-CA5A-4541-ADA7-CA0D7AF9D93C}" srcId="{7FD948F9-8B34-5643-8B9D-3CFB664B4D63}" destId="{D05C2D10-E8BC-49F2-9045-3FE0F2A479D0}" srcOrd="0" destOrd="0" parTransId="{CCEEA6D4-DF03-44A4-9123-F96C0E90EAF4}" sibTransId="{2C7FD480-5EDE-4F8F-8FA3-8A666E06309B}"/>
    <dgm:cxn modelId="{434D770B-9E67-4289-B96C-FFBCEC3CF4B3}" type="presOf" srcId="{86808DF3-1F03-4F2A-A251-1EC7D874BAAC}" destId="{C84A74EC-ACF4-49ED-A0FC-6C8453E516BA}" srcOrd="0" destOrd="3" presId="urn:microsoft.com/office/officeart/2005/8/layout/hProcess4"/>
    <dgm:cxn modelId="{69CBA20E-7FB0-449A-B3BC-979C09D79154}" type="presOf" srcId="{EB6FC86D-09FB-4718-A7FF-9B31EC7696D6}" destId="{08EFC30D-C584-4241-9371-C5431815BB97}" srcOrd="1" destOrd="0" presId="urn:microsoft.com/office/officeart/2005/8/layout/hProcess4"/>
    <dgm:cxn modelId="{B4D4B90E-4CDF-4A3F-AA5C-31B1021325A5}" srcId="{83F8FD9C-4F09-4E58-854E-6B5F7A28A320}" destId="{34833695-1BE5-4D52-97B3-671D54877F44}" srcOrd="1" destOrd="0" parTransId="{89928937-0B5A-404B-86C6-772EF6DE1047}" sibTransId="{FF964D96-DF34-4262-A6AE-FC584AC7063B}"/>
    <dgm:cxn modelId="{078B3910-88B3-476A-95AC-481CDC7178B5}" srcId="{2977897E-AF0D-4FBF-B7BF-E324B1193B8C}" destId="{A80134BB-8085-44AB-A68E-66DCC8B42B87}" srcOrd="0" destOrd="0" parTransId="{A61F69D0-0014-42FC-929A-857A687C75E7}" sibTransId="{39B6DF19-F5EF-46FB-AD22-A652876A0A2D}"/>
    <dgm:cxn modelId="{B8848116-5DF2-4941-B8C0-4BCDEDDE2A0B}" type="presOf" srcId="{A80134BB-8085-44AB-A68E-66DCC8B42B87}" destId="{171C8D83-A9E3-4840-BFA4-858A5CE206F9}" srcOrd="0" destOrd="0" presId="urn:microsoft.com/office/officeart/2005/8/layout/hProcess4"/>
    <dgm:cxn modelId="{FD2F2D1C-B526-4F08-9A9A-D1539654732C}" type="presOf" srcId="{D05C2D10-E8BC-49F2-9045-3FE0F2A479D0}" destId="{BD55287F-9905-4E57-B6E5-E06EAE8E57AE}" srcOrd="1" destOrd="0" presId="urn:microsoft.com/office/officeart/2005/8/layout/hProcess4"/>
    <dgm:cxn modelId="{BD931427-5A0D-4FC6-9563-0885FDAE61C9}" srcId="{5E4B83E0-9483-45BA-9FA1-3CF9FE054C79}" destId="{66F4E875-8A28-46C0-9734-0EEC0B532806}" srcOrd="1" destOrd="0" parTransId="{F4574172-E45F-4014-87B5-BD19A1F7265F}" sibTransId="{32CE783A-C1D0-4F7A-9201-577634825FEE}"/>
    <dgm:cxn modelId="{3FB5FA27-51D7-4992-9EA1-D23A2DAA9F1A}" type="presOf" srcId="{F279B840-247E-4245-8116-8B425244D4B5}" destId="{E32EAF6D-0277-401C-9FFF-2A053EDD059C}" srcOrd="0" destOrd="2" presId="urn:microsoft.com/office/officeart/2005/8/layout/hProcess4"/>
    <dgm:cxn modelId="{CF25A429-B869-4F4B-982F-C4D0547EB1E0}" srcId="{D906F629-1555-4586-9A0B-005B9827C91C}" destId="{9A432C47-EAF3-4A97-A496-69A6F4C32558}" srcOrd="1" destOrd="0" parTransId="{AAB22525-BD41-4A04-8C57-E744ECD30925}" sibTransId="{A65CAD01-305B-4CF2-8F99-10E93E79650E}"/>
    <dgm:cxn modelId="{9C9BEE29-2F5B-4013-ADA6-74022C266147}" type="presOf" srcId="{83F8FD9C-4F09-4E58-854E-6B5F7A28A320}" destId="{47FE49B3-6164-46A0-979D-AC5D9666D454}" srcOrd="0" destOrd="0" presId="urn:microsoft.com/office/officeart/2005/8/layout/hProcess4"/>
    <dgm:cxn modelId="{6868102B-13CB-42C7-8BA1-06863FB7651B}" srcId="{2977897E-AF0D-4FBF-B7BF-E324B1193B8C}" destId="{2FC9E85B-EA3B-4F91-8210-C98209795191}" srcOrd="1" destOrd="0" parTransId="{C9B4844D-0AE1-4A6B-BA02-7D214498D78E}" sibTransId="{6C462AB7-77C2-4D18-AEE9-4BB38A89AEE6}"/>
    <dgm:cxn modelId="{7ED40F2D-3A11-42C3-8AA8-07A46B698AD6}" type="presOf" srcId="{2FC9E85B-EA3B-4F91-8210-C98209795191}" destId="{6A935F40-6AE1-44BA-BD17-40E605194162}" srcOrd="1" destOrd="1" presId="urn:microsoft.com/office/officeart/2005/8/layout/hProcess4"/>
    <dgm:cxn modelId="{7240D031-2750-44D9-BD3B-B1F6FAC2B8AE}" type="presOf" srcId="{66F4E875-8A28-46C0-9734-0EEC0B532806}" destId="{64B0BE98-84F4-4294-B9FA-9F4A0F1C1E9A}" srcOrd="1" destOrd="1" presId="urn:microsoft.com/office/officeart/2005/8/layout/hProcess4"/>
    <dgm:cxn modelId="{961A4B34-57E2-4706-A716-591DD3037CB3}" type="presOf" srcId="{7FD948F9-8B34-5643-8B9D-3CFB664B4D63}" destId="{5F35594B-F671-4907-AD53-3FB4480A2FD8}" srcOrd="0" destOrd="0" presId="urn:microsoft.com/office/officeart/2005/8/layout/hProcess4"/>
    <dgm:cxn modelId="{2BD21F39-6826-49DC-BFFC-E79C7C59CDAB}" type="presOf" srcId="{07EDB27F-0E7F-4E83-8C72-EA5021144596}" destId="{64B0BE98-84F4-4294-B9FA-9F4A0F1C1E9A}" srcOrd="1" destOrd="0" presId="urn:microsoft.com/office/officeart/2005/8/layout/hProcess4"/>
    <dgm:cxn modelId="{7A504539-2746-4ACE-B870-7D02DA36B8A5}" type="presOf" srcId="{01E1029D-C265-48F4-976A-D3F302A6D5B7}" destId="{A8B28D4B-3B2F-408E-89F6-639544035BD2}" srcOrd="0" destOrd="4" presId="urn:microsoft.com/office/officeart/2005/8/layout/hProcess4"/>
    <dgm:cxn modelId="{8F47473E-95F6-4127-AD78-D313B652F441}" type="presOf" srcId="{9A432C47-EAF3-4A97-A496-69A6F4C32558}" destId="{E32EAF6D-0277-401C-9FFF-2A053EDD059C}" srcOrd="0" destOrd="1" presId="urn:microsoft.com/office/officeart/2005/8/layout/hProcess4"/>
    <dgm:cxn modelId="{95D01340-20C1-49E7-8D5D-D20730126B2F}" srcId="{79FE369F-28A2-4F26-B0C3-971927773D88}" destId="{A3A3956F-AAF2-4C52-ADA5-B43C5635DAAE}" srcOrd="0" destOrd="0" parTransId="{5BE3D1F3-962F-43AE-970A-03D49E714373}" sibTransId="{009FEF41-6D0F-49F8-8FDB-0E9C65D01A80}"/>
    <dgm:cxn modelId="{D27B5960-9F43-48CD-B312-45B5E50E6582}" type="presOf" srcId="{E0E27BBD-2684-4CE2-8C7F-5E209EA69926}" destId="{A8B28D4B-3B2F-408E-89F6-639544035BD2}" srcOrd="0" destOrd="1" presId="urn:microsoft.com/office/officeart/2005/8/layout/hProcess4"/>
    <dgm:cxn modelId="{BAF63461-AE8C-4B62-A3D3-6E30A902306B}" type="presOf" srcId="{ED1B06AD-A388-48B7-9AEB-D42285235B41}" destId="{6FBD37AD-A1D8-41A9-B274-A70363BEF5F7}" srcOrd="1" destOrd="0" presId="urn:microsoft.com/office/officeart/2005/8/layout/hProcess4"/>
    <dgm:cxn modelId="{F3D8CF42-5716-4D5D-8598-8BBCE80E2A22}" srcId="{7FD948F9-8B34-5643-8B9D-3CFB664B4D63}" destId="{86808DF3-1F03-4F2A-A251-1EC7D874BAAC}" srcOrd="3" destOrd="0" parTransId="{D4D840F8-60D9-4C1C-A1CC-254E7AD74C8E}" sibTransId="{9E07219C-31A7-4250-A0CD-8E4A96C470F4}"/>
    <dgm:cxn modelId="{0042E846-2D3E-413B-A523-EF9E48F60FC9}" type="presOf" srcId="{17CF7F32-1073-4D21-B378-173A24AB667D}" destId="{171C8D83-A9E3-4840-BFA4-858A5CE206F9}" srcOrd="0" destOrd="2" presId="urn:microsoft.com/office/officeart/2005/8/layout/hProcess4"/>
    <dgm:cxn modelId="{83EC8749-D552-49DF-8423-AA239D3FC241}" srcId="{83F8FD9C-4F09-4E58-854E-6B5F7A28A320}" destId="{2977897E-AF0D-4FBF-B7BF-E324B1193B8C}" srcOrd="4" destOrd="0" parTransId="{4EC3C5C9-22D8-4B0F-8204-6F8CF831BB0F}" sibTransId="{533AF97B-6F62-42AA-9141-DB51F51066E7}"/>
    <dgm:cxn modelId="{239CE44C-2B8D-4697-9787-0E9F260CA323}" srcId="{D906F629-1555-4586-9A0B-005B9827C91C}" destId="{D27580B5-09EE-40C4-95FD-28332F445D05}" srcOrd="3" destOrd="0" parTransId="{CAC63F51-2DFD-4031-B421-A04D90BA63E9}" sibTransId="{65526E42-CADE-4FEB-8EB1-3DCB5D113700}"/>
    <dgm:cxn modelId="{804CAE4D-E653-40AA-8576-DDC6F78C1C83}" srcId="{79FE369F-28A2-4F26-B0C3-971927773D88}" destId="{2EDF787D-2BC9-4B1F-972A-8FE2FB8AF38C}" srcOrd="1" destOrd="0" parTransId="{E786ABE6-AB68-4287-BDC9-E4567408842D}" sibTransId="{2CF916F2-297E-4020-90C3-715B9E9B3905}"/>
    <dgm:cxn modelId="{C903544E-87C2-4A9D-B167-E8434F60F151}" type="presOf" srcId="{2EDF787D-2BC9-4B1F-972A-8FE2FB8AF38C}" destId="{7295DF43-9C8D-4D57-A1EF-89AB7C1CF320}" srcOrd="0" destOrd="1" presId="urn:microsoft.com/office/officeart/2005/8/layout/hProcess4"/>
    <dgm:cxn modelId="{8A54B24F-A2AF-42ED-9F7C-DF99A96ED115}" type="presOf" srcId="{3D53F6B7-8059-49AB-91EE-1E0E4639BB08}" destId="{BD55287F-9905-4E57-B6E5-E06EAE8E57AE}" srcOrd="1" destOrd="1" presId="urn:microsoft.com/office/officeart/2005/8/layout/hProcess4"/>
    <dgm:cxn modelId="{BF80C451-0281-4557-B3E6-F63C85E14BF1}" type="presOf" srcId="{F63D308C-ED7D-436D-A65B-FEB4520BB772}" destId="{C84A74EC-ACF4-49ED-A0FC-6C8453E516BA}" srcOrd="0" destOrd="2" presId="urn:microsoft.com/office/officeart/2005/8/layout/hProcess4"/>
    <dgm:cxn modelId="{C4D71152-7C92-4570-8831-1A283303208A}" type="presOf" srcId="{D05C2D10-E8BC-49F2-9045-3FE0F2A479D0}" destId="{C84A74EC-ACF4-49ED-A0FC-6C8453E516BA}" srcOrd="0" destOrd="0" presId="urn:microsoft.com/office/officeart/2005/8/layout/hProcess4"/>
    <dgm:cxn modelId="{1A011B73-B536-4D98-8FC7-AC8D2E9558E0}" type="presOf" srcId="{66F4E875-8A28-46C0-9734-0EEC0B532806}" destId="{2D4410E3-6464-4BD1-86CF-0459E6F72789}" srcOrd="0" destOrd="1" presId="urn:microsoft.com/office/officeart/2005/8/layout/hProcess4"/>
    <dgm:cxn modelId="{97E1FB53-9DA9-4576-B94C-805916996EE9}" type="presOf" srcId="{2331B269-FB58-42A0-9ECF-92121AF8059A}" destId="{A8B28D4B-3B2F-408E-89F6-639544035BD2}" srcOrd="0" destOrd="3" presId="urn:microsoft.com/office/officeart/2005/8/layout/hProcess4"/>
    <dgm:cxn modelId="{F221E154-E71A-4F07-B4B1-B02973219D82}" type="presOf" srcId="{D27580B5-09EE-40C4-95FD-28332F445D05}" destId="{6FBD37AD-A1D8-41A9-B274-A70363BEF5F7}" srcOrd="1" destOrd="3" presId="urn:microsoft.com/office/officeart/2005/8/layout/hProcess4"/>
    <dgm:cxn modelId="{998A7876-3510-4D01-9010-BB19B9967924}" type="presOf" srcId="{07EDB27F-0E7F-4E83-8C72-EA5021144596}" destId="{2D4410E3-6464-4BD1-86CF-0459E6F72789}" srcOrd="0" destOrd="0" presId="urn:microsoft.com/office/officeart/2005/8/layout/hProcess4"/>
    <dgm:cxn modelId="{98445458-06BB-4138-90EE-D2DA16BCA482}" type="presOf" srcId="{D906F629-1555-4586-9A0B-005B9827C91C}" destId="{B36101AA-337C-492F-AC82-FE5F233EDA04}" srcOrd="0" destOrd="0" presId="urn:microsoft.com/office/officeart/2005/8/layout/hProcess4"/>
    <dgm:cxn modelId="{1CFA9A7E-F1A0-445D-852C-200A57247BAD}" srcId="{2977897E-AF0D-4FBF-B7BF-E324B1193B8C}" destId="{17CF7F32-1073-4D21-B378-173A24AB667D}" srcOrd="2" destOrd="0" parTransId="{9D21AB1E-2CE6-4C45-B6B5-804F1DA20785}" sibTransId="{C27D020E-749F-4810-A9FA-27D4EB6D4DEB}"/>
    <dgm:cxn modelId="{E0B65983-3406-445F-AFFE-0211B2F9F55F}" type="presOf" srcId="{34833695-1BE5-4D52-97B3-671D54877F44}" destId="{CC60AD6C-2835-475D-8C3F-0AADD40E9CC9}" srcOrd="0" destOrd="0" presId="urn:microsoft.com/office/officeart/2005/8/layout/hProcess4"/>
    <dgm:cxn modelId="{247AAB83-F5FB-4DF9-A288-AE3B8A925DB7}" type="presOf" srcId="{A3A3956F-AAF2-4C52-ADA5-B43C5635DAAE}" destId="{7295DF43-9C8D-4D57-A1EF-89AB7C1CF320}" srcOrd="0" destOrd="0" presId="urn:microsoft.com/office/officeart/2005/8/layout/hProcess4"/>
    <dgm:cxn modelId="{05F83A89-DA2B-4CA5-BCC9-E2EB72C2BA26}" type="presOf" srcId="{2EDF787D-2BC9-4B1F-972A-8FE2FB8AF38C}" destId="{ADAA305C-921A-4189-A5C5-64EAB79B1C91}" srcOrd="1" destOrd="1" presId="urn:microsoft.com/office/officeart/2005/8/layout/hProcess4"/>
    <dgm:cxn modelId="{7D9DF68A-77BF-48C7-8DA8-504B4885FE88}" srcId="{5E4B83E0-9483-45BA-9FA1-3CF9FE054C79}" destId="{07EDB27F-0E7F-4E83-8C72-EA5021144596}" srcOrd="0" destOrd="0" parTransId="{28C83288-2A32-4718-96F6-977523E1DEE7}" sibTransId="{CF1E2C17-1F09-466D-A755-B0D2A48498A3}"/>
    <dgm:cxn modelId="{E2776A90-A157-4EF3-8876-20A039AE743A}" type="presOf" srcId="{F02FAF93-4876-4C82-8DD9-A554BCF45971}" destId="{0C832B8D-E0BF-43C3-A7A2-AB4DC4C81835}" srcOrd="0" destOrd="0" presId="urn:microsoft.com/office/officeart/2005/8/layout/hProcess4"/>
    <dgm:cxn modelId="{581F1995-B09A-483C-A93D-6102DE6B7801}" type="presOf" srcId="{17CF7F32-1073-4D21-B378-173A24AB667D}" destId="{6A935F40-6AE1-44BA-BD17-40E605194162}" srcOrd="1" destOrd="2" presId="urn:microsoft.com/office/officeart/2005/8/layout/hProcess4"/>
    <dgm:cxn modelId="{EA170FA1-497C-4C18-971E-7DA0CE97DE19}" type="presOf" srcId="{9A432C47-EAF3-4A97-A496-69A6F4C32558}" destId="{6FBD37AD-A1D8-41A9-B274-A70363BEF5F7}" srcOrd="1" destOrd="1" presId="urn:microsoft.com/office/officeart/2005/8/layout/hProcess4"/>
    <dgm:cxn modelId="{7974CEA1-5F5C-46F9-948C-E93B51E88566}" type="presOf" srcId="{F63D308C-ED7D-436D-A65B-FEB4520BB772}" destId="{BD55287F-9905-4E57-B6E5-E06EAE8E57AE}" srcOrd="1" destOrd="2" presId="urn:microsoft.com/office/officeart/2005/8/layout/hProcess4"/>
    <dgm:cxn modelId="{2DE30CA2-1952-4DA4-A495-D3CFA1BA3070}" srcId="{34833695-1BE5-4D52-97B3-671D54877F44}" destId="{01E1029D-C265-48F4-976A-D3F302A6D5B7}" srcOrd="4" destOrd="0" parTransId="{54E7FC47-2101-4D34-806F-86D7F43608E4}" sibTransId="{B3BF9E24-BB4F-4D0A-B698-574D1614ACD7}"/>
    <dgm:cxn modelId="{1DA62BA2-9956-4246-9194-926CAEA1D00B}" type="presOf" srcId="{533AF97B-6F62-42AA-9141-DB51F51066E7}" destId="{4777CDF9-71AE-448C-A9FC-45637B6A53A9}" srcOrd="0" destOrd="0" presId="urn:microsoft.com/office/officeart/2005/8/layout/hProcess4"/>
    <dgm:cxn modelId="{AA1056A3-CFE6-4DF3-84B5-16CD4BEF3697}" type="presOf" srcId="{D27580B5-09EE-40C4-95FD-28332F445D05}" destId="{E32EAF6D-0277-401C-9FFF-2A053EDD059C}" srcOrd="0" destOrd="3" presId="urn:microsoft.com/office/officeart/2005/8/layout/hProcess4"/>
    <dgm:cxn modelId="{8648C5A7-C5A5-40DC-8797-655E5FC0106E}" type="presOf" srcId="{86808DF3-1F03-4F2A-A251-1EC7D874BAAC}" destId="{BD55287F-9905-4E57-B6E5-E06EAE8E57AE}" srcOrd="1" destOrd="3" presId="urn:microsoft.com/office/officeart/2005/8/layout/hProcess4"/>
    <dgm:cxn modelId="{E983E8A7-CED9-4012-BF3E-2AFEC4C2230B}" type="presOf" srcId="{9F33D880-D8C2-4FE5-9DA0-47BB5596F1F0}" destId="{ADADD63E-2023-4A2B-B0CD-68449159236E}" srcOrd="0" destOrd="0" presId="urn:microsoft.com/office/officeart/2005/8/layout/hProcess4"/>
    <dgm:cxn modelId="{6B2092AD-2175-4C32-851C-B3743A843E0A}" type="presOf" srcId="{1F72861D-C2E8-E543-AC14-1F8B5C9B9E63}" destId="{F3FB18E4-1898-49A2-A622-BB4C915869DF}" srcOrd="0" destOrd="0" presId="urn:microsoft.com/office/officeart/2005/8/layout/hProcess4"/>
    <dgm:cxn modelId="{1C1B2CB1-3031-420E-ADAA-204F42D7D370}" srcId="{83F8FD9C-4F09-4E58-854E-6B5F7A28A320}" destId="{5E4B83E0-9483-45BA-9FA1-3CF9FE054C79}" srcOrd="2" destOrd="0" parTransId="{53C50331-57D0-4219-9E66-DE2FD128363C}" sibTransId="{9F33D880-D8C2-4FE5-9DA0-47BB5596F1F0}"/>
    <dgm:cxn modelId="{07F193B1-6EDB-44E1-A6C1-02C1D7BDF9D3}" srcId="{83F8FD9C-4F09-4E58-854E-6B5F7A28A320}" destId="{D906F629-1555-4586-9A0B-005B9827C91C}" srcOrd="5" destOrd="0" parTransId="{93833AE2-6646-4FE9-AF56-F13D0E8ED687}" sibTransId="{B7202343-2CD2-4595-B89F-D686EF34DC1D}"/>
    <dgm:cxn modelId="{72E440B4-1B0D-4F8F-BFD9-E22805806978}" srcId="{D906F629-1555-4586-9A0B-005B9827C91C}" destId="{ED1B06AD-A388-48B7-9AEB-D42285235B41}" srcOrd="0" destOrd="0" parTransId="{C180AFBB-3C7B-4696-9FF7-DD7591E484E6}" sibTransId="{CA91AE24-57DA-46E5-8F84-560E7101A0B6}"/>
    <dgm:cxn modelId="{1CCC60B7-F001-42DD-BB27-B5B6EE357B5D}" type="presOf" srcId="{79FE369F-28A2-4F26-B0C3-971927773D88}" destId="{FDDA9FD6-49DE-4E23-8067-2852E130428C}" srcOrd="0" destOrd="0" presId="urn:microsoft.com/office/officeart/2005/8/layout/hProcess4"/>
    <dgm:cxn modelId="{A1EB35B8-D0F4-4FA8-AA3A-F164CC0755BF}" type="presOf" srcId="{5E4B83E0-9483-45BA-9FA1-3CF9FE054C79}" destId="{6DD524C4-5B63-4077-BBD3-73AA311036D8}" srcOrd="0" destOrd="0" presId="urn:microsoft.com/office/officeart/2005/8/layout/hProcess4"/>
    <dgm:cxn modelId="{21B054BC-DF62-4CF2-93EC-68615063E058}" type="presOf" srcId="{2331B269-FB58-42A0-9ECF-92121AF8059A}" destId="{08EFC30D-C584-4241-9371-C5431815BB97}" srcOrd="1" destOrd="3" presId="urn:microsoft.com/office/officeart/2005/8/layout/hProcess4"/>
    <dgm:cxn modelId="{768F08C3-F1ED-4A7B-8A19-937087743144}" type="presOf" srcId="{EB6FC86D-09FB-4718-A7FF-9B31EC7696D6}" destId="{A8B28D4B-3B2F-408E-89F6-639544035BD2}" srcOrd="0" destOrd="0" presId="urn:microsoft.com/office/officeart/2005/8/layout/hProcess4"/>
    <dgm:cxn modelId="{ED79C4C4-2161-41D9-80F9-DE9CD5D4E5A0}" type="presOf" srcId="{E3D53E86-56C5-4B54-B8E8-13553CFE7430}" destId="{A8B28D4B-3B2F-408E-89F6-639544035BD2}" srcOrd="0" destOrd="2" presId="urn:microsoft.com/office/officeart/2005/8/layout/hProcess4"/>
    <dgm:cxn modelId="{6C4D47C6-4CFB-4494-8E22-B4F297EC7CA7}" type="presOf" srcId="{FF964D96-DF34-4262-A6AE-FC584AC7063B}" destId="{326A537D-4666-4264-889C-77B8D982D2C9}" srcOrd="0" destOrd="0" presId="urn:microsoft.com/office/officeart/2005/8/layout/hProcess4"/>
    <dgm:cxn modelId="{41B2F4C9-EC32-46C9-962B-2E9263B83B14}" srcId="{34833695-1BE5-4D52-97B3-671D54877F44}" destId="{EB6FC86D-09FB-4718-A7FF-9B31EC7696D6}" srcOrd="0" destOrd="0" parTransId="{4741E0FB-FD4E-49B0-843B-468AD8A7D7AB}" sibTransId="{471D2976-83FA-44FD-8272-95259FD718CC}"/>
    <dgm:cxn modelId="{4B4A86CD-A4F8-4A1E-8EFC-21DBF1769A09}" type="presOf" srcId="{2977897E-AF0D-4FBF-B7BF-E324B1193B8C}" destId="{5105057D-5FDE-4E79-98A7-4D56B916FB30}" srcOrd="0" destOrd="0" presId="urn:microsoft.com/office/officeart/2005/8/layout/hProcess4"/>
    <dgm:cxn modelId="{67AB03CF-3DF1-4A4F-80EF-62523AFF9B7B}" srcId="{7FD948F9-8B34-5643-8B9D-3CFB664B4D63}" destId="{3D53F6B7-8059-49AB-91EE-1E0E4639BB08}" srcOrd="1" destOrd="0" parTransId="{957464DF-58AC-46C2-BD87-1C27A433061C}" sibTransId="{58E50730-5BB3-491F-AE8A-2D8D7B576B21}"/>
    <dgm:cxn modelId="{449908D0-225E-4905-BB4C-2347479D2120}" srcId="{34833695-1BE5-4D52-97B3-671D54877F44}" destId="{E0E27BBD-2684-4CE2-8C7F-5E209EA69926}" srcOrd="1" destOrd="0" parTransId="{970522BA-DE13-4323-A610-3DBE6788BE97}" sibTransId="{A560BE7B-6CCF-4EE3-99C2-9B7590375D6C}"/>
    <dgm:cxn modelId="{115938D0-27CF-4624-A066-CD3ECA377069}" type="presOf" srcId="{E3D53E86-56C5-4B54-B8E8-13553CFE7430}" destId="{08EFC30D-C584-4241-9371-C5431815BB97}" srcOrd="1" destOrd="2" presId="urn:microsoft.com/office/officeart/2005/8/layout/hProcess4"/>
    <dgm:cxn modelId="{BBE748D1-FC87-4532-BF4E-A588324FD80E}" srcId="{34833695-1BE5-4D52-97B3-671D54877F44}" destId="{2331B269-FB58-42A0-9ECF-92121AF8059A}" srcOrd="3" destOrd="0" parTransId="{E388ED25-0052-47E1-B153-78DFD77CD288}" sibTransId="{353B2CB5-7A2C-462E-9D11-941B2DC4FB8A}"/>
    <dgm:cxn modelId="{846451D3-5F20-4A66-89B1-9F26ED0D5E76}" type="presOf" srcId="{A3A3956F-AAF2-4C52-ADA5-B43C5635DAAE}" destId="{ADAA305C-921A-4189-A5C5-64EAB79B1C91}" srcOrd="1" destOrd="0" presId="urn:microsoft.com/office/officeart/2005/8/layout/hProcess4"/>
    <dgm:cxn modelId="{D71643D4-A7AE-4CBA-AAFD-122A02FCB140}" type="presOf" srcId="{F279B840-247E-4245-8116-8B425244D4B5}" destId="{6FBD37AD-A1D8-41A9-B274-A70363BEF5F7}" srcOrd="1" destOrd="2" presId="urn:microsoft.com/office/officeart/2005/8/layout/hProcess4"/>
    <dgm:cxn modelId="{CC4ACDD7-3B7C-A14D-A5C3-3C28DB764DBF}" srcId="{83F8FD9C-4F09-4E58-854E-6B5F7A28A320}" destId="{7FD948F9-8B34-5643-8B9D-3CFB664B4D63}" srcOrd="3" destOrd="0" parTransId="{C3F2F63B-AE9A-9D43-9B70-4565AD4B3A4C}" sibTransId="{1F72861D-C2E8-E543-AC14-1F8B5C9B9E63}"/>
    <dgm:cxn modelId="{9314A0D8-BCB1-4504-ACF7-BB12A1A98E21}" type="presOf" srcId="{A80134BB-8085-44AB-A68E-66DCC8B42B87}" destId="{6A935F40-6AE1-44BA-BD17-40E605194162}" srcOrd="1" destOrd="0" presId="urn:microsoft.com/office/officeart/2005/8/layout/hProcess4"/>
    <dgm:cxn modelId="{1805B5DE-3BD2-45D7-AB95-8B54C6A2FBF7}" type="presOf" srcId="{3D53F6B7-8059-49AB-91EE-1E0E4639BB08}" destId="{C84A74EC-ACF4-49ED-A0FC-6C8453E516BA}" srcOrd="0" destOrd="1" presId="urn:microsoft.com/office/officeart/2005/8/layout/hProcess4"/>
    <dgm:cxn modelId="{AD48D7DE-9660-4A72-9920-CA260D0A452A}" srcId="{34833695-1BE5-4D52-97B3-671D54877F44}" destId="{E3D53E86-56C5-4B54-B8E8-13553CFE7430}" srcOrd="2" destOrd="0" parTransId="{E46EC1A1-C4D3-41B1-8AC4-B051551136FF}" sibTransId="{B81913D9-E035-4F54-BBD5-821FA5D5CA71}"/>
    <dgm:cxn modelId="{047CADDF-2221-494E-A27E-DD1E2ABF5E3A}" srcId="{7FD948F9-8B34-5643-8B9D-3CFB664B4D63}" destId="{F63D308C-ED7D-436D-A65B-FEB4520BB772}" srcOrd="2" destOrd="0" parTransId="{61FD9238-DACB-4A82-980F-47CD38BA69DF}" sibTransId="{0C359EB7-04D9-4B29-ACAA-182E4B83397F}"/>
    <dgm:cxn modelId="{7400D3EC-2E92-44AC-9DF4-19F5271DCB7F}" type="presOf" srcId="{ED1B06AD-A388-48B7-9AEB-D42285235B41}" destId="{E32EAF6D-0277-401C-9FFF-2A053EDD059C}" srcOrd="0" destOrd="0" presId="urn:microsoft.com/office/officeart/2005/8/layout/hProcess4"/>
    <dgm:cxn modelId="{208E96ED-348C-4F58-AFC3-027742733666}" type="presOf" srcId="{E0E27BBD-2684-4CE2-8C7F-5E209EA69926}" destId="{08EFC30D-C584-4241-9371-C5431815BB97}" srcOrd="1" destOrd="1" presId="urn:microsoft.com/office/officeart/2005/8/layout/hProcess4"/>
    <dgm:cxn modelId="{8C96EBF1-FBC6-4B76-AEAD-7A5ECE176469}" srcId="{83F8FD9C-4F09-4E58-854E-6B5F7A28A320}" destId="{79FE369F-28A2-4F26-B0C3-971927773D88}" srcOrd="0" destOrd="0" parTransId="{EBD68B7A-218E-4EE1-9519-F1765F021E4F}" sibTransId="{F02FAF93-4876-4C82-8DD9-A554BCF45971}"/>
    <dgm:cxn modelId="{4D19FCFD-2DA8-4361-AE64-B997016EB298}" srcId="{D906F629-1555-4586-9A0B-005B9827C91C}" destId="{F279B840-247E-4245-8116-8B425244D4B5}" srcOrd="2" destOrd="0" parTransId="{ACF24F26-F230-444D-BA39-7932BC25E002}" sibTransId="{DADE82F3-6520-4DAC-B35C-5B348B7445A9}"/>
    <dgm:cxn modelId="{34E5E2FE-CB4A-4441-B225-05448BE0ADD4}" type="presOf" srcId="{01E1029D-C265-48F4-976A-D3F302A6D5B7}" destId="{08EFC30D-C584-4241-9371-C5431815BB97}" srcOrd="1" destOrd="4" presId="urn:microsoft.com/office/officeart/2005/8/layout/hProcess4"/>
    <dgm:cxn modelId="{093F9F56-B936-4BCA-AA77-6ACC5CDAE717}" type="presParOf" srcId="{47FE49B3-6164-46A0-979D-AC5D9666D454}" destId="{F347B158-43F9-4A2A-AB94-0D8C2B089535}" srcOrd="0" destOrd="0" presId="urn:microsoft.com/office/officeart/2005/8/layout/hProcess4"/>
    <dgm:cxn modelId="{143C911A-E1CF-4D85-A8F8-37AD63703F7D}" type="presParOf" srcId="{47FE49B3-6164-46A0-979D-AC5D9666D454}" destId="{62A82732-0FA8-4F59-AD58-41EB2B476F04}" srcOrd="1" destOrd="0" presId="urn:microsoft.com/office/officeart/2005/8/layout/hProcess4"/>
    <dgm:cxn modelId="{2F56CB05-A55E-475E-B81D-93BE39CF1E3C}" type="presParOf" srcId="{47FE49B3-6164-46A0-979D-AC5D9666D454}" destId="{D33D0212-31A5-4CF3-846F-82362F8AEEAD}" srcOrd="2" destOrd="0" presId="urn:microsoft.com/office/officeart/2005/8/layout/hProcess4"/>
    <dgm:cxn modelId="{E641F5BD-FDFB-4BCF-91E9-9E24DFAB012A}" type="presParOf" srcId="{D33D0212-31A5-4CF3-846F-82362F8AEEAD}" destId="{0BF1099F-ADCB-42A7-9EC1-071F35F2CFFB}" srcOrd="0" destOrd="0" presId="urn:microsoft.com/office/officeart/2005/8/layout/hProcess4"/>
    <dgm:cxn modelId="{C1C29F16-4303-42C6-BA29-8A0DB25A16D9}" type="presParOf" srcId="{0BF1099F-ADCB-42A7-9EC1-071F35F2CFFB}" destId="{531D03F0-F8F4-449F-BDDA-91F02D3E3C79}" srcOrd="0" destOrd="0" presId="urn:microsoft.com/office/officeart/2005/8/layout/hProcess4"/>
    <dgm:cxn modelId="{72AAF722-DC77-46E0-8FCA-6D145EA76DB1}" type="presParOf" srcId="{0BF1099F-ADCB-42A7-9EC1-071F35F2CFFB}" destId="{7295DF43-9C8D-4D57-A1EF-89AB7C1CF320}" srcOrd="1" destOrd="0" presId="urn:microsoft.com/office/officeart/2005/8/layout/hProcess4"/>
    <dgm:cxn modelId="{BB97BA36-2E10-476B-96B0-A999083EE816}" type="presParOf" srcId="{0BF1099F-ADCB-42A7-9EC1-071F35F2CFFB}" destId="{ADAA305C-921A-4189-A5C5-64EAB79B1C91}" srcOrd="2" destOrd="0" presId="urn:microsoft.com/office/officeart/2005/8/layout/hProcess4"/>
    <dgm:cxn modelId="{944B33AC-79A1-44D2-BDD9-3C6BC351EFAD}" type="presParOf" srcId="{0BF1099F-ADCB-42A7-9EC1-071F35F2CFFB}" destId="{FDDA9FD6-49DE-4E23-8067-2852E130428C}" srcOrd="3" destOrd="0" presId="urn:microsoft.com/office/officeart/2005/8/layout/hProcess4"/>
    <dgm:cxn modelId="{CE77F01E-3F38-4B87-91D8-D39D9058D2F9}" type="presParOf" srcId="{0BF1099F-ADCB-42A7-9EC1-071F35F2CFFB}" destId="{5AD322B6-ABCF-41C7-A1A6-9685F1415873}" srcOrd="4" destOrd="0" presId="urn:microsoft.com/office/officeart/2005/8/layout/hProcess4"/>
    <dgm:cxn modelId="{6AE216AC-B46C-4CCA-A6FE-A2D31B1312CA}" type="presParOf" srcId="{D33D0212-31A5-4CF3-846F-82362F8AEEAD}" destId="{0C832B8D-E0BF-43C3-A7A2-AB4DC4C81835}" srcOrd="1" destOrd="0" presId="urn:microsoft.com/office/officeart/2005/8/layout/hProcess4"/>
    <dgm:cxn modelId="{98E1E7F1-744B-4A64-9BD0-EFCAA33E3261}" type="presParOf" srcId="{D33D0212-31A5-4CF3-846F-82362F8AEEAD}" destId="{A1AB4274-BDC7-461A-99A7-9C7866816472}" srcOrd="2" destOrd="0" presId="urn:microsoft.com/office/officeart/2005/8/layout/hProcess4"/>
    <dgm:cxn modelId="{427138D3-43F8-4B79-9713-A7DBBDBC5E44}" type="presParOf" srcId="{A1AB4274-BDC7-461A-99A7-9C7866816472}" destId="{C7508B36-E8EF-4B13-9710-C9EF3B2BA3ED}" srcOrd="0" destOrd="0" presId="urn:microsoft.com/office/officeart/2005/8/layout/hProcess4"/>
    <dgm:cxn modelId="{BDDAAA5F-A7B4-4B15-BAD8-4A547E195291}" type="presParOf" srcId="{A1AB4274-BDC7-461A-99A7-9C7866816472}" destId="{A8B28D4B-3B2F-408E-89F6-639544035BD2}" srcOrd="1" destOrd="0" presId="urn:microsoft.com/office/officeart/2005/8/layout/hProcess4"/>
    <dgm:cxn modelId="{C92F6949-7CCC-4189-8B59-0961F0D1DE6D}" type="presParOf" srcId="{A1AB4274-BDC7-461A-99A7-9C7866816472}" destId="{08EFC30D-C584-4241-9371-C5431815BB97}" srcOrd="2" destOrd="0" presId="urn:microsoft.com/office/officeart/2005/8/layout/hProcess4"/>
    <dgm:cxn modelId="{72C4FBD6-7FB7-423C-8F47-10FD07507D71}" type="presParOf" srcId="{A1AB4274-BDC7-461A-99A7-9C7866816472}" destId="{CC60AD6C-2835-475D-8C3F-0AADD40E9CC9}" srcOrd="3" destOrd="0" presId="urn:microsoft.com/office/officeart/2005/8/layout/hProcess4"/>
    <dgm:cxn modelId="{9A34EEB0-0015-4799-9F21-B86E370ABDF2}" type="presParOf" srcId="{A1AB4274-BDC7-461A-99A7-9C7866816472}" destId="{57184E7D-D755-4B98-A695-70E4CDF9B0B5}" srcOrd="4" destOrd="0" presId="urn:microsoft.com/office/officeart/2005/8/layout/hProcess4"/>
    <dgm:cxn modelId="{8F62E83C-92E6-43C8-98AC-C8021EDC9AF9}" type="presParOf" srcId="{D33D0212-31A5-4CF3-846F-82362F8AEEAD}" destId="{326A537D-4666-4264-889C-77B8D982D2C9}" srcOrd="3" destOrd="0" presId="urn:microsoft.com/office/officeart/2005/8/layout/hProcess4"/>
    <dgm:cxn modelId="{F71099F9-BCD9-434A-A22C-07C744A0475F}" type="presParOf" srcId="{D33D0212-31A5-4CF3-846F-82362F8AEEAD}" destId="{6F6C33B9-F4D1-4AEC-BB1A-DCBF1B739247}" srcOrd="4" destOrd="0" presId="urn:microsoft.com/office/officeart/2005/8/layout/hProcess4"/>
    <dgm:cxn modelId="{3B701884-8CE8-4E4D-9B96-4BE55B5E2C5C}" type="presParOf" srcId="{6F6C33B9-F4D1-4AEC-BB1A-DCBF1B739247}" destId="{67425085-6D78-4B5D-9846-9240BD95B75B}" srcOrd="0" destOrd="0" presId="urn:microsoft.com/office/officeart/2005/8/layout/hProcess4"/>
    <dgm:cxn modelId="{64327308-BE9A-4581-8086-FCCD098E568E}" type="presParOf" srcId="{6F6C33B9-F4D1-4AEC-BB1A-DCBF1B739247}" destId="{2D4410E3-6464-4BD1-86CF-0459E6F72789}" srcOrd="1" destOrd="0" presId="urn:microsoft.com/office/officeart/2005/8/layout/hProcess4"/>
    <dgm:cxn modelId="{657ED031-90CD-4E66-B6B5-63F2CE6E85F5}" type="presParOf" srcId="{6F6C33B9-F4D1-4AEC-BB1A-DCBF1B739247}" destId="{64B0BE98-84F4-4294-B9FA-9F4A0F1C1E9A}" srcOrd="2" destOrd="0" presId="urn:microsoft.com/office/officeart/2005/8/layout/hProcess4"/>
    <dgm:cxn modelId="{FEA1842E-C8B0-42B4-B54F-27FD7159E512}" type="presParOf" srcId="{6F6C33B9-F4D1-4AEC-BB1A-DCBF1B739247}" destId="{6DD524C4-5B63-4077-BBD3-73AA311036D8}" srcOrd="3" destOrd="0" presId="urn:microsoft.com/office/officeart/2005/8/layout/hProcess4"/>
    <dgm:cxn modelId="{C56BCF0C-B25A-462B-9829-C8F16F70EF54}" type="presParOf" srcId="{6F6C33B9-F4D1-4AEC-BB1A-DCBF1B739247}" destId="{1F6C2F99-5438-439A-AB99-16505E262259}" srcOrd="4" destOrd="0" presId="urn:microsoft.com/office/officeart/2005/8/layout/hProcess4"/>
    <dgm:cxn modelId="{DECC5073-3C6A-4095-AC78-41BDEFCA12E4}" type="presParOf" srcId="{D33D0212-31A5-4CF3-846F-82362F8AEEAD}" destId="{ADADD63E-2023-4A2B-B0CD-68449159236E}" srcOrd="5" destOrd="0" presId="urn:microsoft.com/office/officeart/2005/8/layout/hProcess4"/>
    <dgm:cxn modelId="{A0BCF54A-2CAD-4EFD-96D4-264E672F3987}" type="presParOf" srcId="{D33D0212-31A5-4CF3-846F-82362F8AEEAD}" destId="{42F9BE89-2A73-4811-87DB-2FFFD47DCE59}" srcOrd="6" destOrd="0" presId="urn:microsoft.com/office/officeart/2005/8/layout/hProcess4"/>
    <dgm:cxn modelId="{CEF0B80D-67C2-4ACF-89B7-2FD563271F16}" type="presParOf" srcId="{42F9BE89-2A73-4811-87DB-2FFFD47DCE59}" destId="{52CF8428-F920-4CFF-9F3F-A64AE42401A1}" srcOrd="0" destOrd="0" presId="urn:microsoft.com/office/officeart/2005/8/layout/hProcess4"/>
    <dgm:cxn modelId="{8C8EFC52-C301-495E-B118-745C3F9F4818}" type="presParOf" srcId="{42F9BE89-2A73-4811-87DB-2FFFD47DCE59}" destId="{C84A74EC-ACF4-49ED-A0FC-6C8453E516BA}" srcOrd="1" destOrd="0" presId="urn:microsoft.com/office/officeart/2005/8/layout/hProcess4"/>
    <dgm:cxn modelId="{C99D294F-9B68-43A3-B538-CB647558A034}" type="presParOf" srcId="{42F9BE89-2A73-4811-87DB-2FFFD47DCE59}" destId="{BD55287F-9905-4E57-B6E5-E06EAE8E57AE}" srcOrd="2" destOrd="0" presId="urn:microsoft.com/office/officeart/2005/8/layout/hProcess4"/>
    <dgm:cxn modelId="{F2F7C212-FEC3-4029-95BE-9B7D1C4AD9AA}" type="presParOf" srcId="{42F9BE89-2A73-4811-87DB-2FFFD47DCE59}" destId="{5F35594B-F671-4907-AD53-3FB4480A2FD8}" srcOrd="3" destOrd="0" presId="urn:microsoft.com/office/officeart/2005/8/layout/hProcess4"/>
    <dgm:cxn modelId="{D965C726-11C5-4B9D-8C1B-1A233A263270}" type="presParOf" srcId="{42F9BE89-2A73-4811-87DB-2FFFD47DCE59}" destId="{AA0DC4BE-F6CF-4F84-B613-B0D0BD91FB26}" srcOrd="4" destOrd="0" presId="urn:microsoft.com/office/officeart/2005/8/layout/hProcess4"/>
    <dgm:cxn modelId="{310005A3-7E0E-4C25-ADCA-D1EFF5507193}" type="presParOf" srcId="{D33D0212-31A5-4CF3-846F-82362F8AEEAD}" destId="{F3FB18E4-1898-49A2-A622-BB4C915869DF}" srcOrd="7" destOrd="0" presId="urn:microsoft.com/office/officeart/2005/8/layout/hProcess4"/>
    <dgm:cxn modelId="{74BC9692-794E-4BC6-8382-E5F18519E855}" type="presParOf" srcId="{D33D0212-31A5-4CF3-846F-82362F8AEEAD}" destId="{A70EA294-EFDA-485C-9287-53B1EB344100}" srcOrd="8" destOrd="0" presId="urn:microsoft.com/office/officeart/2005/8/layout/hProcess4"/>
    <dgm:cxn modelId="{ADDF3F19-F7DD-4851-BAC3-CCFB93E92859}" type="presParOf" srcId="{A70EA294-EFDA-485C-9287-53B1EB344100}" destId="{0BBAA590-EDE2-49AD-A9AE-C350ED3C5E37}" srcOrd="0" destOrd="0" presId="urn:microsoft.com/office/officeart/2005/8/layout/hProcess4"/>
    <dgm:cxn modelId="{783FDFCD-3431-4A3C-AF45-8F9D71C64FA7}" type="presParOf" srcId="{A70EA294-EFDA-485C-9287-53B1EB344100}" destId="{171C8D83-A9E3-4840-BFA4-858A5CE206F9}" srcOrd="1" destOrd="0" presId="urn:microsoft.com/office/officeart/2005/8/layout/hProcess4"/>
    <dgm:cxn modelId="{B46E1ACE-4C6F-4E89-B4FA-3C1789222C10}" type="presParOf" srcId="{A70EA294-EFDA-485C-9287-53B1EB344100}" destId="{6A935F40-6AE1-44BA-BD17-40E605194162}" srcOrd="2" destOrd="0" presId="urn:microsoft.com/office/officeart/2005/8/layout/hProcess4"/>
    <dgm:cxn modelId="{9143617A-A32A-4497-B4B5-192AE83AF922}" type="presParOf" srcId="{A70EA294-EFDA-485C-9287-53B1EB344100}" destId="{5105057D-5FDE-4E79-98A7-4D56B916FB30}" srcOrd="3" destOrd="0" presId="urn:microsoft.com/office/officeart/2005/8/layout/hProcess4"/>
    <dgm:cxn modelId="{3B3A7375-ACB5-4290-9E7D-9456173A5FE7}" type="presParOf" srcId="{A70EA294-EFDA-485C-9287-53B1EB344100}" destId="{66C4591A-75E2-45B5-8B54-72DAF6DBE595}" srcOrd="4" destOrd="0" presId="urn:microsoft.com/office/officeart/2005/8/layout/hProcess4"/>
    <dgm:cxn modelId="{CE821145-0BA5-4E23-86C5-DEC0F3C69FAA}" type="presParOf" srcId="{D33D0212-31A5-4CF3-846F-82362F8AEEAD}" destId="{4777CDF9-71AE-448C-A9FC-45637B6A53A9}" srcOrd="9" destOrd="0" presId="urn:microsoft.com/office/officeart/2005/8/layout/hProcess4"/>
    <dgm:cxn modelId="{2B0E546C-ADBF-4AD4-9DE7-91E284C18CE1}" type="presParOf" srcId="{D33D0212-31A5-4CF3-846F-82362F8AEEAD}" destId="{5934B29A-0EED-4028-90A8-88D580B90F4B}" srcOrd="10" destOrd="0" presId="urn:microsoft.com/office/officeart/2005/8/layout/hProcess4"/>
    <dgm:cxn modelId="{0847D1AB-BC7B-4E96-85D8-DCFF598719FE}" type="presParOf" srcId="{5934B29A-0EED-4028-90A8-88D580B90F4B}" destId="{66C9DEC9-A400-4BD1-994F-E006BCDCD691}" srcOrd="0" destOrd="0" presId="urn:microsoft.com/office/officeart/2005/8/layout/hProcess4"/>
    <dgm:cxn modelId="{C78FAA2F-E636-47A6-812E-B25B7B85A191}" type="presParOf" srcId="{5934B29A-0EED-4028-90A8-88D580B90F4B}" destId="{E32EAF6D-0277-401C-9FFF-2A053EDD059C}" srcOrd="1" destOrd="0" presId="urn:microsoft.com/office/officeart/2005/8/layout/hProcess4"/>
    <dgm:cxn modelId="{A8E9A994-5C06-46A7-970E-E44F52D7B4AB}" type="presParOf" srcId="{5934B29A-0EED-4028-90A8-88D580B90F4B}" destId="{6FBD37AD-A1D8-41A9-B274-A70363BEF5F7}" srcOrd="2" destOrd="0" presId="urn:microsoft.com/office/officeart/2005/8/layout/hProcess4"/>
    <dgm:cxn modelId="{52AC0230-DA4E-4DDF-BAF4-E861BB16DF89}" type="presParOf" srcId="{5934B29A-0EED-4028-90A8-88D580B90F4B}" destId="{B36101AA-337C-492F-AC82-FE5F233EDA04}" srcOrd="3" destOrd="0" presId="urn:microsoft.com/office/officeart/2005/8/layout/hProcess4"/>
    <dgm:cxn modelId="{154F3A95-D339-4170-89DB-B30A947A6C04}" type="presParOf" srcId="{5934B29A-0EED-4028-90A8-88D580B90F4B}" destId="{4D256225-49C8-4D40-B426-E376C0F61310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F8FD9C-4F09-4E58-854E-6B5F7A28A320}" type="doc">
      <dgm:prSet loTypeId="urn:microsoft.com/office/officeart/2005/8/layout/hProcess4" loCatId="process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9FE369F-28A2-4F26-B0C3-971927773D88}">
      <dgm:prSet phldrT="[Text]" custT="1"/>
      <dgm:spPr/>
      <dgm:t>
        <a:bodyPr/>
        <a:lstStyle/>
        <a:p>
          <a:r>
            <a:rPr lang="en-US" sz="1400" b="1" dirty="0"/>
            <a:t>PRE-SCHOOL</a:t>
          </a:r>
        </a:p>
      </dgm:t>
    </dgm:pt>
    <dgm:pt modelId="{EBD68B7A-218E-4EE1-9519-F1765F021E4F}" type="parTrans" cxnId="{8C96EBF1-FBC6-4B76-AEAD-7A5ECE176469}">
      <dgm:prSet/>
      <dgm:spPr/>
      <dgm:t>
        <a:bodyPr/>
        <a:lstStyle/>
        <a:p>
          <a:endParaRPr lang="en-US" sz="2000" b="1">
            <a:solidFill>
              <a:schemeClr val="bg1"/>
            </a:solidFill>
          </a:endParaRPr>
        </a:p>
      </dgm:t>
    </dgm:pt>
    <dgm:pt modelId="{F02FAF93-4876-4C82-8DD9-A554BCF45971}" type="sibTrans" cxnId="{8C96EBF1-FBC6-4B76-AEAD-7A5ECE176469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iStock_000006568526XSmall.jpg"/>
        </a:ext>
      </dgm:extLst>
    </dgm:pt>
    <dgm:pt modelId="{34833695-1BE5-4D52-97B3-671D54877F44}">
      <dgm:prSet custT="1"/>
      <dgm:spPr/>
      <dgm:t>
        <a:bodyPr/>
        <a:lstStyle/>
        <a:p>
          <a:r>
            <a:rPr lang="pt-P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1st CYCLE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928937-0B5A-404B-86C6-772EF6DE1047}" type="parTrans" cxnId="{B4D4B90E-4CDF-4A3F-AA5C-31B1021325A5}">
      <dgm:prSet/>
      <dgm:spPr/>
      <dgm:t>
        <a:bodyPr/>
        <a:lstStyle/>
        <a:p>
          <a:endParaRPr lang="en-US" sz="2000" b="1">
            <a:solidFill>
              <a:schemeClr val="bg1"/>
            </a:solidFill>
          </a:endParaRPr>
        </a:p>
      </dgm:t>
    </dgm:pt>
    <dgm:pt modelId="{FF964D96-DF34-4262-A6AE-FC584AC7063B}" type="sibTrans" cxnId="{B4D4B90E-4CDF-4A3F-AA5C-31B1021325A5}">
      <dgm:prSet/>
      <dgm:spPr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iStock_000007342968XSmall.jpg"/>
        </a:ext>
      </dgm:extLst>
    </dgm:pt>
    <dgm:pt modelId="{5E4B83E0-9483-45BA-9FA1-3CF9FE054C79}">
      <dgm:prSet custT="1"/>
      <dgm:spPr/>
      <dgm:t>
        <a:bodyPr/>
        <a:lstStyle/>
        <a:p>
          <a:r>
            <a:rPr lang="pt-P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2nd CYCLE</a:t>
          </a:r>
          <a:endParaRPr lang="en-US" sz="2000" b="1" dirty="0"/>
        </a:p>
      </dgm:t>
    </dgm:pt>
    <dgm:pt modelId="{53C50331-57D0-4219-9E66-DE2FD128363C}" type="parTrans" cxnId="{1C1B2CB1-3031-420E-ADAA-204F42D7D370}">
      <dgm:prSet/>
      <dgm:spPr/>
      <dgm:t>
        <a:bodyPr/>
        <a:lstStyle/>
        <a:p>
          <a:endParaRPr lang="en-US" sz="2000" b="1">
            <a:solidFill>
              <a:schemeClr val="bg1"/>
            </a:solidFill>
          </a:endParaRPr>
        </a:p>
      </dgm:t>
    </dgm:pt>
    <dgm:pt modelId="{9F33D880-D8C2-4FE5-9DA0-47BB5596F1F0}" type="sibTrans" cxnId="{1C1B2CB1-3031-420E-ADAA-204F42D7D370}">
      <dgm:prSet/>
      <dgm:spPr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</dgm:spPr>
      <dgm:t>
        <a:bodyPr/>
        <a:lstStyle/>
        <a:p>
          <a:endParaRPr lang="en-US" sz="2000" b="1">
            <a:solidFill>
              <a:schemeClr val="bg1"/>
            </a:solidFill>
          </a:endParaRPr>
        </a:p>
      </dgm:t>
      <dgm:extLst>
        <a:ext uri="{E40237B7-FDA0-4F09-8148-C483321AD2D9}">
          <dgm14:cNvPr xmlns:dgm14="http://schemas.microsoft.com/office/drawing/2010/diagram" id="0" name="" descr="iStock_000003127471Small.jpg"/>
        </a:ext>
      </dgm:extLst>
    </dgm:pt>
    <dgm:pt modelId="{7FD948F9-8B34-5643-8B9D-3CFB664B4D63}">
      <dgm:prSet custT="1"/>
      <dgm:spPr/>
      <dgm:t>
        <a:bodyPr/>
        <a:lstStyle/>
        <a:p>
          <a:r>
            <a:rPr lang="pt-P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3rd CYCLE</a:t>
          </a:r>
          <a:endParaRPr lang="en-US" sz="2000" dirty="0"/>
        </a:p>
      </dgm:t>
    </dgm:pt>
    <dgm:pt modelId="{C3F2F63B-AE9A-9D43-9B70-4565AD4B3A4C}" type="parTrans" cxnId="{CC4ACDD7-3B7C-A14D-A5C3-3C28DB764DBF}">
      <dgm:prSet/>
      <dgm:spPr/>
      <dgm:t>
        <a:bodyPr/>
        <a:lstStyle/>
        <a:p>
          <a:endParaRPr lang="en-US"/>
        </a:p>
      </dgm:t>
    </dgm:pt>
    <dgm:pt modelId="{1F72861D-C2E8-E543-AC14-1F8B5C9B9E63}" type="sibTrans" cxnId="{CC4ACDD7-3B7C-A14D-A5C3-3C28DB764DBF}">
      <dgm:prSet/>
      <dgm:spPr>
        <a:blipFill>
          <a:blip xmlns:r="http://schemas.openxmlformats.org/officeDocument/2006/relationships" r:embed="rId1"/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2977897E-AF0D-4FBF-B7BF-E324B1193B8C}">
      <dgm:prSet/>
      <dgm:spPr/>
      <dgm:t>
        <a:bodyPr/>
        <a:lstStyle/>
        <a:p>
          <a:r>
            <a:rPr lang="pt-P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SECONDARY</a:t>
          </a:r>
        </a:p>
      </dgm:t>
    </dgm:pt>
    <dgm:pt modelId="{4EC3C5C9-22D8-4B0F-8204-6F8CF831BB0F}" type="parTrans" cxnId="{83EC8749-D552-49DF-8423-AA239D3FC241}">
      <dgm:prSet/>
      <dgm:spPr/>
      <dgm:t>
        <a:bodyPr/>
        <a:lstStyle/>
        <a:p>
          <a:endParaRPr lang="pt-PT"/>
        </a:p>
      </dgm:t>
    </dgm:pt>
    <dgm:pt modelId="{533AF97B-6F62-42AA-9141-DB51F51066E7}" type="sibTrans" cxnId="{83EC8749-D552-49DF-8423-AA239D3FC241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pt-PT"/>
        </a:p>
      </dgm:t>
    </dgm:pt>
    <dgm:pt modelId="{A3A3956F-AAF2-4C52-ADA5-B43C5635DAAE}">
      <dgm:prSet/>
      <dgm:spPr/>
      <dgm:t>
        <a:bodyPr/>
        <a:lstStyle/>
        <a:p>
          <a:r>
            <a:rPr lang="en-US" b="1" dirty="0"/>
            <a:t>Nursery</a:t>
          </a:r>
          <a:endParaRPr lang="pt-PT" dirty="0"/>
        </a:p>
      </dgm:t>
    </dgm:pt>
    <dgm:pt modelId="{5BE3D1F3-962F-43AE-970A-03D49E714373}" type="parTrans" cxnId="{95D01340-20C1-49E7-8D5D-D20730126B2F}">
      <dgm:prSet/>
      <dgm:spPr/>
      <dgm:t>
        <a:bodyPr/>
        <a:lstStyle/>
        <a:p>
          <a:endParaRPr lang="pt-PT"/>
        </a:p>
      </dgm:t>
    </dgm:pt>
    <dgm:pt modelId="{009FEF41-6D0F-49F8-8FDB-0E9C65D01A80}" type="sibTrans" cxnId="{95D01340-20C1-49E7-8D5D-D20730126B2F}">
      <dgm:prSet/>
      <dgm:spPr/>
      <dgm:t>
        <a:bodyPr/>
        <a:lstStyle/>
        <a:p>
          <a:endParaRPr lang="pt-PT"/>
        </a:p>
      </dgm:t>
    </dgm:pt>
    <dgm:pt modelId="{2EDF787D-2BC9-4B1F-972A-8FE2FB8AF38C}">
      <dgm:prSet/>
      <dgm:spPr/>
      <dgm:t>
        <a:bodyPr/>
        <a:lstStyle/>
        <a:p>
          <a:r>
            <a:rPr lang="en-US" b="1" dirty="0"/>
            <a:t>Kindergarten</a:t>
          </a:r>
          <a:endParaRPr lang="pt-PT" dirty="0"/>
        </a:p>
      </dgm:t>
    </dgm:pt>
    <dgm:pt modelId="{E786ABE6-AB68-4287-BDC9-E4567408842D}" type="parTrans" cxnId="{804CAE4D-E653-40AA-8576-DDC6F78C1C83}">
      <dgm:prSet/>
      <dgm:spPr/>
      <dgm:t>
        <a:bodyPr/>
        <a:lstStyle/>
        <a:p>
          <a:endParaRPr lang="pt-PT"/>
        </a:p>
      </dgm:t>
    </dgm:pt>
    <dgm:pt modelId="{2CF916F2-297E-4020-90C3-715B9E9B3905}" type="sibTrans" cxnId="{804CAE4D-E653-40AA-8576-DDC6F78C1C83}">
      <dgm:prSet/>
      <dgm:spPr/>
      <dgm:t>
        <a:bodyPr/>
        <a:lstStyle/>
        <a:p>
          <a:endParaRPr lang="pt-PT"/>
        </a:p>
      </dgm:t>
    </dgm:pt>
    <dgm:pt modelId="{D906F629-1555-4586-9A0B-005B9827C91C}">
      <dgm:prSet/>
      <dgm:spPr/>
      <dgm:t>
        <a:bodyPr/>
        <a:lstStyle/>
        <a:p>
          <a:r>
            <a:rPr lang="pt-P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HIGHER EDUCATION</a:t>
          </a:r>
        </a:p>
      </dgm:t>
    </dgm:pt>
    <dgm:pt modelId="{93833AE2-6646-4FE9-AF56-F13D0E8ED687}" type="parTrans" cxnId="{07F193B1-6EDB-44E1-A6C1-02C1D7BDF9D3}">
      <dgm:prSet/>
      <dgm:spPr/>
      <dgm:t>
        <a:bodyPr/>
        <a:lstStyle/>
        <a:p>
          <a:endParaRPr lang="pt-PT"/>
        </a:p>
      </dgm:t>
    </dgm:pt>
    <dgm:pt modelId="{B7202343-2CD2-4595-B89F-D686EF34DC1D}" type="sibTrans" cxnId="{07F193B1-6EDB-44E1-A6C1-02C1D7BDF9D3}">
      <dgm:prSet/>
      <dgm:spPr/>
      <dgm:t>
        <a:bodyPr/>
        <a:lstStyle/>
        <a:p>
          <a:endParaRPr lang="pt-PT"/>
        </a:p>
      </dgm:t>
    </dgm:pt>
    <dgm:pt modelId="{E0E27BBD-2684-4CE2-8C7F-5E209EA69926}">
      <dgm:prSet custT="1"/>
      <dgm:spPr/>
      <dgm:t>
        <a:bodyPr/>
        <a:lstStyle/>
        <a:p>
          <a:pPr algn="ctr"/>
          <a:r>
            <a:rPr lang="pt-PT" sz="1400" b="1" dirty="0"/>
            <a:t>1st </a:t>
          </a:r>
          <a:r>
            <a:rPr lang="pt-PT" sz="1400" b="1" dirty="0" err="1"/>
            <a:t>year</a:t>
          </a:r>
          <a:endParaRPr lang="pt-PT" sz="1400" b="1" dirty="0"/>
        </a:p>
      </dgm:t>
    </dgm:pt>
    <dgm:pt modelId="{970522BA-DE13-4323-A610-3DBE6788BE97}" type="parTrans" cxnId="{449908D0-225E-4905-BB4C-2347479D2120}">
      <dgm:prSet/>
      <dgm:spPr/>
      <dgm:t>
        <a:bodyPr/>
        <a:lstStyle/>
        <a:p>
          <a:endParaRPr lang="pt-PT"/>
        </a:p>
      </dgm:t>
    </dgm:pt>
    <dgm:pt modelId="{A560BE7B-6CCF-4EE3-99C2-9B7590375D6C}" type="sibTrans" cxnId="{449908D0-225E-4905-BB4C-2347479D2120}">
      <dgm:prSet/>
      <dgm:spPr/>
      <dgm:t>
        <a:bodyPr/>
        <a:lstStyle/>
        <a:p>
          <a:endParaRPr lang="pt-PT"/>
        </a:p>
      </dgm:t>
    </dgm:pt>
    <dgm:pt modelId="{EB6FC86D-09FB-4718-A7FF-9B31EC7696D6}">
      <dgm:prSet custT="1"/>
      <dgm:spPr/>
      <dgm:t>
        <a:bodyPr/>
        <a:lstStyle/>
        <a:p>
          <a:pPr algn="ctr"/>
          <a:endParaRPr lang="pt-PT" sz="1400" b="1" dirty="0"/>
        </a:p>
      </dgm:t>
    </dgm:pt>
    <dgm:pt modelId="{4741E0FB-FD4E-49B0-843B-468AD8A7D7AB}" type="parTrans" cxnId="{41B2F4C9-EC32-46C9-962B-2E9263B83B14}">
      <dgm:prSet/>
      <dgm:spPr/>
      <dgm:t>
        <a:bodyPr/>
        <a:lstStyle/>
        <a:p>
          <a:endParaRPr lang="pt-PT"/>
        </a:p>
      </dgm:t>
    </dgm:pt>
    <dgm:pt modelId="{471D2976-83FA-44FD-8272-95259FD718CC}" type="sibTrans" cxnId="{41B2F4C9-EC32-46C9-962B-2E9263B83B14}">
      <dgm:prSet/>
      <dgm:spPr/>
      <dgm:t>
        <a:bodyPr/>
        <a:lstStyle/>
        <a:p>
          <a:endParaRPr lang="pt-PT"/>
        </a:p>
      </dgm:t>
    </dgm:pt>
    <dgm:pt modelId="{E3D53E86-56C5-4B54-B8E8-13553CFE7430}">
      <dgm:prSet custT="1"/>
      <dgm:spPr/>
      <dgm:t>
        <a:bodyPr/>
        <a:lstStyle/>
        <a:p>
          <a:pPr algn="ctr"/>
          <a:r>
            <a:rPr lang="pt-PT" sz="1400" b="1" dirty="0"/>
            <a:t>2nd </a:t>
          </a:r>
          <a:r>
            <a:rPr lang="pt-PT" sz="1400" b="1" dirty="0" err="1"/>
            <a:t>year</a:t>
          </a:r>
          <a:endParaRPr lang="pt-PT" sz="1400" b="1" dirty="0"/>
        </a:p>
      </dgm:t>
    </dgm:pt>
    <dgm:pt modelId="{E46EC1A1-C4D3-41B1-8AC4-B051551136FF}" type="parTrans" cxnId="{AD48D7DE-9660-4A72-9920-CA260D0A452A}">
      <dgm:prSet/>
      <dgm:spPr/>
      <dgm:t>
        <a:bodyPr/>
        <a:lstStyle/>
        <a:p>
          <a:endParaRPr lang="pt-PT"/>
        </a:p>
      </dgm:t>
    </dgm:pt>
    <dgm:pt modelId="{B81913D9-E035-4F54-BBD5-821FA5D5CA71}" type="sibTrans" cxnId="{AD48D7DE-9660-4A72-9920-CA260D0A452A}">
      <dgm:prSet/>
      <dgm:spPr/>
      <dgm:t>
        <a:bodyPr/>
        <a:lstStyle/>
        <a:p>
          <a:endParaRPr lang="pt-PT"/>
        </a:p>
      </dgm:t>
    </dgm:pt>
    <dgm:pt modelId="{2331B269-FB58-42A0-9ECF-92121AF8059A}">
      <dgm:prSet custT="1"/>
      <dgm:spPr/>
      <dgm:t>
        <a:bodyPr/>
        <a:lstStyle/>
        <a:p>
          <a:pPr algn="ctr"/>
          <a:r>
            <a:rPr lang="pt-PT" sz="1400" b="1" dirty="0"/>
            <a:t>3rd </a:t>
          </a:r>
          <a:r>
            <a:rPr lang="pt-PT" sz="1400" b="1" dirty="0" err="1"/>
            <a:t>year</a:t>
          </a:r>
          <a:endParaRPr lang="pt-PT" sz="1400" b="1" dirty="0"/>
        </a:p>
      </dgm:t>
    </dgm:pt>
    <dgm:pt modelId="{E388ED25-0052-47E1-B153-78DFD77CD288}" type="parTrans" cxnId="{BBE748D1-FC87-4532-BF4E-A588324FD80E}">
      <dgm:prSet/>
      <dgm:spPr/>
      <dgm:t>
        <a:bodyPr/>
        <a:lstStyle/>
        <a:p>
          <a:endParaRPr lang="pt-PT"/>
        </a:p>
      </dgm:t>
    </dgm:pt>
    <dgm:pt modelId="{353B2CB5-7A2C-462E-9D11-941B2DC4FB8A}" type="sibTrans" cxnId="{BBE748D1-FC87-4532-BF4E-A588324FD80E}">
      <dgm:prSet/>
      <dgm:spPr/>
      <dgm:t>
        <a:bodyPr/>
        <a:lstStyle/>
        <a:p>
          <a:endParaRPr lang="pt-PT"/>
        </a:p>
      </dgm:t>
    </dgm:pt>
    <dgm:pt modelId="{01E1029D-C265-48F4-976A-D3F302A6D5B7}">
      <dgm:prSet custT="1"/>
      <dgm:spPr/>
      <dgm:t>
        <a:bodyPr/>
        <a:lstStyle/>
        <a:p>
          <a:pPr algn="ctr"/>
          <a:r>
            <a:rPr lang="pt-PT" sz="1400" b="1" dirty="0"/>
            <a:t>4th </a:t>
          </a:r>
          <a:r>
            <a:rPr lang="pt-PT" sz="1400" b="1" dirty="0" err="1"/>
            <a:t>year</a:t>
          </a:r>
          <a:endParaRPr lang="pt-PT" sz="1400" b="1" dirty="0"/>
        </a:p>
      </dgm:t>
    </dgm:pt>
    <dgm:pt modelId="{54E7FC47-2101-4D34-806F-86D7F43608E4}" type="parTrans" cxnId="{2DE30CA2-1952-4DA4-A495-D3CFA1BA3070}">
      <dgm:prSet/>
      <dgm:spPr/>
      <dgm:t>
        <a:bodyPr/>
        <a:lstStyle/>
        <a:p>
          <a:endParaRPr lang="pt-PT"/>
        </a:p>
      </dgm:t>
    </dgm:pt>
    <dgm:pt modelId="{B3BF9E24-BB4F-4D0A-B698-574D1614ACD7}" type="sibTrans" cxnId="{2DE30CA2-1952-4DA4-A495-D3CFA1BA3070}">
      <dgm:prSet/>
      <dgm:spPr/>
      <dgm:t>
        <a:bodyPr/>
        <a:lstStyle/>
        <a:p>
          <a:endParaRPr lang="pt-PT"/>
        </a:p>
      </dgm:t>
    </dgm:pt>
    <dgm:pt modelId="{07EDB27F-0E7F-4E83-8C72-EA5021144596}">
      <dgm:prSet custT="1"/>
      <dgm:spPr/>
      <dgm:t>
        <a:bodyPr/>
        <a:lstStyle/>
        <a:p>
          <a:pPr algn="ctr"/>
          <a:r>
            <a:rPr lang="pt-PT" sz="1600" b="1" dirty="0">
              <a:effectLst/>
            </a:rPr>
            <a:t>5th </a:t>
          </a:r>
          <a:r>
            <a:rPr lang="pt-PT" sz="1600" b="1" dirty="0" err="1">
              <a:effectLst/>
            </a:rPr>
            <a:t>year</a:t>
          </a:r>
          <a:endParaRPr lang="pt-PT" sz="1600" b="1" dirty="0">
            <a:effectLst/>
          </a:endParaRPr>
        </a:p>
      </dgm:t>
    </dgm:pt>
    <dgm:pt modelId="{28C83288-2A32-4718-96F6-977523E1DEE7}" type="parTrans" cxnId="{7D9DF68A-77BF-48C7-8DA8-504B4885FE88}">
      <dgm:prSet/>
      <dgm:spPr/>
      <dgm:t>
        <a:bodyPr/>
        <a:lstStyle/>
        <a:p>
          <a:endParaRPr lang="pt-PT"/>
        </a:p>
      </dgm:t>
    </dgm:pt>
    <dgm:pt modelId="{CF1E2C17-1F09-466D-A755-B0D2A48498A3}" type="sibTrans" cxnId="{7D9DF68A-77BF-48C7-8DA8-504B4885FE88}">
      <dgm:prSet/>
      <dgm:spPr/>
      <dgm:t>
        <a:bodyPr/>
        <a:lstStyle/>
        <a:p>
          <a:endParaRPr lang="pt-PT"/>
        </a:p>
      </dgm:t>
    </dgm:pt>
    <dgm:pt modelId="{66F4E875-8A28-46C0-9734-0EEC0B532806}">
      <dgm:prSet custT="1"/>
      <dgm:spPr/>
      <dgm:t>
        <a:bodyPr/>
        <a:lstStyle/>
        <a:p>
          <a:pPr algn="ctr"/>
          <a:r>
            <a:rPr lang="pt-PT" sz="1600" b="1" dirty="0">
              <a:effectLst/>
            </a:rPr>
            <a:t>6th </a:t>
          </a:r>
          <a:r>
            <a:rPr lang="pt-PT" sz="1600" b="1" dirty="0" err="1">
              <a:effectLst/>
            </a:rPr>
            <a:t>year</a:t>
          </a:r>
          <a:endParaRPr lang="pt-PT" sz="1600" b="1" dirty="0">
            <a:effectLst/>
          </a:endParaRPr>
        </a:p>
      </dgm:t>
    </dgm:pt>
    <dgm:pt modelId="{F4574172-E45F-4014-87B5-BD19A1F7265F}" type="parTrans" cxnId="{BD931427-5A0D-4FC6-9563-0885FDAE61C9}">
      <dgm:prSet/>
      <dgm:spPr/>
      <dgm:t>
        <a:bodyPr/>
        <a:lstStyle/>
        <a:p>
          <a:endParaRPr lang="pt-PT"/>
        </a:p>
      </dgm:t>
    </dgm:pt>
    <dgm:pt modelId="{32CE783A-C1D0-4F7A-9201-577634825FEE}" type="sibTrans" cxnId="{BD931427-5A0D-4FC6-9563-0885FDAE61C9}">
      <dgm:prSet/>
      <dgm:spPr/>
      <dgm:t>
        <a:bodyPr/>
        <a:lstStyle/>
        <a:p>
          <a:endParaRPr lang="pt-PT"/>
        </a:p>
      </dgm:t>
    </dgm:pt>
    <dgm:pt modelId="{3D53F6B7-8059-49AB-91EE-1E0E4639BB08}">
      <dgm:prSet custT="1"/>
      <dgm:spPr/>
      <dgm:t>
        <a:bodyPr/>
        <a:lstStyle/>
        <a:p>
          <a:pPr algn="ctr"/>
          <a:r>
            <a:rPr lang="pt-PT" sz="1600" b="1" dirty="0"/>
            <a:t>7th </a:t>
          </a:r>
          <a:r>
            <a:rPr lang="pt-PT" sz="1600" b="1" dirty="0" err="1"/>
            <a:t>year</a:t>
          </a:r>
          <a:endParaRPr lang="pt-PT" sz="1600" b="1" dirty="0"/>
        </a:p>
      </dgm:t>
    </dgm:pt>
    <dgm:pt modelId="{957464DF-58AC-46C2-BD87-1C27A433061C}" type="parTrans" cxnId="{67AB03CF-3DF1-4A4F-80EF-62523AFF9B7B}">
      <dgm:prSet/>
      <dgm:spPr/>
      <dgm:t>
        <a:bodyPr/>
        <a:lstStyle/>
        <a:p>
          <a:endParaRPr lang="pt-PT"/>
        </a:p>
      </dgm:t>
    </dgm:pt>
    <dgm:pt modelId="{58E50730-5BB3-491F-AE8A-2D8D7B576B21}" type="sibTrans" cxnId="{67AB03CF-3DF1-4A4F-80EF-62523AFF9B7B}">
      <dgm:prSet/>
      <dgm:spPr/>
      <dgm:t>
        <a:bodyPr/>
        <a:lstStyle/>
        <a:p>
          <a:endParaRPr lang="pt-PT"/>
        </a:p>
      </dgm:t>
    </dgm:pt>
    <dgm:pt modelId="{D05C2D10-E8BC-49F2-9045-3FE0F2A479D0}">
      <dgm:prSet custT="1"/>
      <dgm:spPr/>
      <dgm:t>
        <a:bodyPr/>
        <a:lstStyle/>
        <a:p>
          <a:pPr algn="ctr"/>
          <a:endParaRPr lang="pt-PT" sz="1600" b="1"/>
        </a:p>
      </dgm:t>
    </dgm:pt>
    <dgm:pt modelId="{CCEEA6D4-DF03-44A4-9123-F96C0E90EAF4}" type="parTrans" cxnId="{A41A8003-CA5A-4541-ADA7-CA0D7AF9D93C}">
      <dgm:prSet/>
      <dgm:spPr/>
      <dgm:t>
        <a:bodyPr/>
        <a:lstStyle/>
        <a:p>
          <a:endParaRPr lang="pt-PT"/>
        </a:p>
      </dgm:t>
    </dgm:pt>
    <dgm:pt modelId="{2C7FD480-5EDE-4F8F-8FA3-8A666E06309B}" type="sibTrans" cxnId="{A41A8003-CA5A-4541-ADA7-CA0D7AF9D93C}">
      <dgm:prSet/>
      <dgm:spPr/>
      <dgm:t>
        <a:bodyPr/>
        <a:lstStyle/>
        <a:p>
          <a:endParaRPr lang="pt-PT"/>
        </a:p>
      </dgm:t>
    </dgm:pt>
    <dgm:pt modelId="{F63D308C-ED7D-436D-A65B-FEB4520BB772}">
      <dgm:prSet custT="1"/>
      <dgm:spPr/>
      <dgm:t>
        <a:bodyPr/>
        <a:lstStyle/>
        <a:p>
          <a:pPr algn="ctr"/>
          <a:r>
            <a:rPr lang="pt-PT" sz="1600" b="1" dirty="0"/>
            <a:t>8th </a:t>
          </a:r>
          <a:r>
            <a:rPr lang="pt-PT" sz="1600" b="1" dirty="0" err="1"/>
            <a:t>year</a:t>
          </a:r>
          <a:endParaRPr lang="pt-PT" sz="1600" b="1" dirty="0"/>
        </a:p>
      </dgm:t>
    </dgm:pt>
    <dgm:pt modelId="{61FD9238-DACB-4A82-980F-47CD38BA69DF}" type="parTrans" cxnId="{047CADDF-2221-494E-A27E-DD1E2ABF5E3A}">
      <dgm:prSet/>
      <dgm:spPr/>
      <dgm:t>
        <a:bodyPr/>
        <a:lstStyle/>
        <a:p>
          <a:endParaRPr lang="pt-PT"/>
        </a:p>
      </dgm:t>
    </dgm:pt>
    <dgm:pt modelId="{0C359EB7-04D9-4B29-ACAA-182E4B83397F}" type="sibTrans" cxnId="{047CADDF-2221-494E-A27E-DD1E2ABF5E3A}">
      <dgm:prSet/>
      <dgm:spPr/>
      <dgm:t>
        <a:bodyPr/>
        <a:lstStyle/>
        <a:p>
          <a:endParaRPr lang="pt-PT"/>
        </a:p>
      </dgm:t>
    </dgm:pt>
    <dgm:pt modelId="{86808DF3-1F03-4F2A-A251-1EC7D874BAAC}">
      <dgm:prSet custT="1"/>
      <dgm:spPr/>
      <dgm:t>
        <a:bodyPr/>
        <a:lstStyle/>
        <a:p>
          <a:pPr algn="ctr"/>
          <a:r>
            <a:rPr lang="pt-PT" sz="1600" b="1" dirty="0"/>
            <a:t>9th </a:t>
          </a:r>
          <a:r>
            <a:rPr lang="pt-PT" sz="1600" b="1" dirty="0" err="1"/>
            <a:t>year</a:t>
          </a:r>
          <a:endParaRPr lang="pt-PT" sz="1600" b="1" dirty="0"/>
        </a:p>
      </dgm:t>
    </dgm:pt>
    <dgm:pt modelId="{D4D840F8-60D9-4C1C-A1CC-254E7AD74C8E}" type="parTrans" cxnId="{F3D8CF42-5716-4D5D-8598-8BBCE80E2A22}">
      <dgm:prSet/>
      <dgm:spPr/>
      <dgm:t>
        <a:bodyPr/>
        <a:lstStyle/>
        <a:p>
          <a:endParaRPr lang="pt-PT"/>
        </a:p>
      </dgm:t>
    </dgm:pt>
    <dgm:pt modelId="{9E07219C-31A7-4250-A0CD-8E4A96C470F4}" type="sibTrans" cxnId="{F3D8CF42-5716-4D5D-8598-8BBCE80E2A22}">
      <dgm:prSet/>
      <dgm:spPr/>
      <dgm:t>
        <a:bodyPr/>
        <a:lstStyle/>
        <a:p>
          <a:endParaRPr lang="pt-PT"/>
        </a:p>
      </dgm:t>
    </dgm:pt>
    <dgm:pt modelId="{A80134BB-8085-44AB-A68E-66DCC8B42B87}">
      <dgm:prSet custT="1"/>
      <dgm:spPr/>
      <dgm:t>
        <a:bodyPr/>
        <a:lstStyle/>
        <a:p>
          <a:pPr algn="ctr"/>
          <a:r>
            <a:rPr lang="pt-PT" sz="1600" b="1" dirty="0"/>
            <a:t>10th </a:t>
          </a:r>
          <a:r>
            <a:rPr lang="pt-PT" sz="1600" b="1" dirty="0" err="1"/>
            <a:t>year</a:t>
          </a:r>
          <a:endParaRPr lang="pt-PT" sz="1600" dirty="0"/>
        </a:p>
      </dgm:t>
    </dgm:pt>
    <dgm:pt modelId="{A61F69D0-0014-42FC-929A-857A687C75E7}" type="parTrans" cxnId="{078B3910-88B3-476A-95AC-481CDC7178B5}">
      <dgm:prSet/>
      <dgm:spPr/>
      <dgm:t>
        <a:bodyPr/>
        <a:lstStyle/>
        <a:p>
          <a:endParaRPr lang="pt-PT"/>
        </a:p>
      </dgm:t>
    </dgm:pt>
    <dgm:pt modelId="{39B6DF19-F5EF-46FB-AD22-A652876A0A2D}" type="sibTrans" cxnId="{078B3910-88B3-476A-95AC-481CDC7178B5}">
      <dgm:prSet/>
      <dgm:spPr/>
      <dgm:t>
        <a:bodyPr/>
        <a:lstStyle/>
        <a:p>
          <a:endParaRPr lang="pt-PT"/>
        </a:p>
      </dgm:t>
    </dgm:pt>
    <dgm:pt modelId="{2FC9E85B-EA3B-4F91-8210-C98209795191}">
      <dgm:prSet custT="1"/>
      <dgm:spPr/>
      <dgm:t>
        <a:bodyPr/>
        <a:lstStyle/>
        <a:p>
          <a:pPr algn="ctr"/>
          <a:r>
            <a:rPr lang="pt-PT" sz="1600" b="1" dirty="0"/>
            <a:t>11th </a:t>
          </a:r>
          <a:r>
            <a:rPr lang="pt-PT" sz="1600" b="1" dirty="0" err="1"/>
            <a:t>year</a:t>
          </a:r>
          <a:endParaRPr lang="pt-PT" sz="1600" b="1" dirty="0"/>
        </a:p>
      </dgm:t>
    </dgm:pt>
    <dgm:pt modelId="{C9B4844D-0AE1-4A6B-BA02-7D214498D78E}" type="parTrans" cxnId="{6868102B-13CB-42C7-8BA1-06863FB7651B}">
      <dgm:prSet/>
      <dgm:spPr/>
      <dgm:t>
        <a:bodyPr/>
        <a:lstStyle/>
        <a:p>
          <a:endParaRPr lang="pt-PT"/>
        </a:p>
      </dgm:t>
    </dgm:pt>
    <dgm:pt modelId="{6C462AB7-77C2-4D18-AEE9-4BB38A89AEE6}" type="sibTrans" cxnId="{6868102B-13CB-42C7-8BA1-06863FB7651B}">
      <dgm:prSet/>
      <dgm:spPr/>
      <dgm:t>
        <a:bodyPr/>
        <a:lstStyle/>
        <a:p>
          <a:endParaRPr lang="pt-PT"/>
        </a:p>
      </dgm:t>
    </dgm:pt>
    <dgm:pt modelId="{17CF7F32-1073-4D21-B378-173A24AB667D}">
      <dgm:prSet custT="1"/>
      <dgm:spPr/>
      <dgm:t>
        <a:bodyPr/>
        <a:lstStyle/>
        <a:p>
          <a:pPr algn="ctr"/>
          <a:r>
            <a:rPr lang="pt-PT" sz="1600" b="1" dirty="0"/>
            <a:t>12th </a:t>
          </a:r>
          <a:r>
            <a:rPr lang="pt-PT" sz="1600" b="1" dirty="0" err="1"/>
            <a:t>year</a:t>
          </a:r>
          <a:endParaRPr lang="pt-PT" sz="1600" dirty="0"/>
        </a:p>
      </dgm:t>
    </dgm:pt>
    <dgm:pt modelId="{9D21AB1E-2CE6-4C45-B6B5-804F1DA20785}" type="parTrans" cxnId="{1CFA9A7E-F1A0-445D-852C-200A57247BAD}">
      <dgm:prSet/>
      <dgm:spPr/>
      <dgm:t>
        <a:bodyPr/>
        <a:lstStyle/>
        <a:p>
          <a:endParaRPr lang="pt-PT"/>
        </a:p>
      </dgm:t>
    </dgm:pt>
    <dgm:pt modelId="{C27D020E-749F-4810-A9FA-27D4EB6D4DEB}" type="sibTrans" cxnId="{1CFA9A7E-F1A0-445D-852C-200A57247BAD}">
      <dgm:prSet/>
      <dgm:spPr/>
      <dgm:t>
        <a:bodyPr/>
        <a:lstStyle/>
        <a:p>
          <a:endParaRPr lang="pt-PT"/>
        </a:p>
      </dgm:t>
    </dgm:pt>
    <dgm:pt modelId="{9A432C47-EAF3-4A97-A496-69A6F4C32558}">
      <dgm:prSet custT="1"/>
      <dgm:spPr/>
      <dgm:t>
        <a:bodyPr/>
        <a:lstStyle/>
        <a:p>
          <a:r>
            <a:rPr lang="pt-PT" sz="1200" b="1" dirty="0"/>
            <a:t>1st </a:t>
          </a:r>
          <a:r>
            <a:rPr lang="pt-PT" sz="1200" b="1" dirty="0" err="1"/>
            <a:t>cycle</a:t>
          </a:r>
          <a:endParaRPr lang="pt-PT" sz="1200" b="1" dirty="0"/>
        </a:p>
      </dgm:t>
    </dgm:pt>
    <dgm:pt modelId="{AAB22525-BD41-4A04-8C57-E744ECD30925}" type="parTrans" cxnId="{CF25A429-B869-4F4B-982F-C4D0547EB1E0}">
      <dgm:prSet/>
      <dgm:spPr/>
      <dgm:t>
        <a:bodyPr/>
        <a:lstStyle/>
        <a:p>
          <a:endParaRPr lang="pt-PT"/>
        </a:p>
      </dgm:t>
    </dgm:pt>
    <dgm:pt modelId="{A65CAD01-305B-4CF2-8F99-10E93E79650E}" type="sibTrans" cxnId="{CF25A429-B869-4F4B-982F-C4D0547EB1E0}">
      <dgm:prSet/>
      <dgm:spPr/>
      <dgm:t>
        <a:bodyPr/>
        <a:lstStyle/>
        <a:p>
          <a:endParaRPr lang="pt-PT"/>
        </a:p>
      </dgm:t>
    </dgm:pt>
    <dgm:pt modelId="{F279B840-247E-4245-8116-8B425244D4B5}">
      <dgm:prSet custT="1"/>
      <dgm:spPr/>
      <dgm:t>
        <a:bodyPr/>
        <a:lstStyle/>
        <a:p>
          <a:r>
            <a:rPr lang="pt-PT" sz="1200" b="1" dirty="0"/>
            <a:t>2nd </a:t>
          </a:r>
          <a:r>
            <a:rPr lang="pt-PT" sz="1200" b="1" dirty="0" err="1"/>
            <a:t>cycle</a:t>
          </a:r>
          <a:r>
            <a:rPr lang="pt-PT" sz="1200" b="1" dirty="0"/>
            <a:t>: masters </a:t>
          </a:r>
        </a:p>
      </dgm:t>
    </dgm:pt>
    <dgm:pt modelId="{ACF24F26-F230-444D-BA39-7932BC25E002}" type="parTrans" cxnId="{4D19FCFD-2DA8-4361-AE64-B997016EB298}">
      <dgm:prSet/>
      <dgm:spPr/>
      <dgm:t>
        <a:bodyPr/>
        <a:lstStyle/>
        <a:p>
          <a:endParaRPr lang="pt-PT"/>
        </a:p>
      </dgm:t>
    </dgm:pt>
    <dgm:pt modelId="{DADE82F3-6520-4DAC-B35C-5B348B7445A9}" type="sibTrans" cxnId="{4D19FCFD-2DA8-4361-AE64-B997016EB298}">
      <dgm:prSet/>
      <dgm:spPr/>
      <dgm:t>
        <a:bodyPr/>
        <a:lstStyle/>
        <a:p>
          <a:endParaRPr lang="pt-PT"/>
        </a:p>
      </dgm:t>
    </dgm:pt>
    <dgm:pt modelId="{D27580B5-09EE-40C4-95FD-28332F445D05}">
      <dgm:prSet custT="1"/>
      <dgm:spPr/>
      <dgm:t>
        <a:bodyPr/>
        <a:lstStyle/>
        <a:p>
          <a:r>
            <a:rPr lang="pt-PT" sz="1200" b="1" dirty="0"/>
            <a:t>3rd </a:t>
          </a:r>
          <a:r>
            <a:rPr lang="pt-PT" sz="1200" b="1" dirty="0" err="1"/>
            <a:t>cycle</a:t>
          </a:r>
          <a:r>
            <a:rPr lang="pt-PT" sz="1200" b="1" dirty="0"/>
            <a:t>: </a:t>
          </a:r>
          <a:r>
            <a:rPr lang="pt-PT" sz="1200" b="1" dirty="0" err="1"/>
            <a:t>doctorate</a:t>
          </a:r>
          <a:endParaRPr lang="pt-PT" sz="1200" b="1" dirty="0"/>
        </a:p>
      </dgm:t>
    </dgm:pt>
    <dgm:pt modelId="{CAC63F51-2DFD-4031-B421-A04D90BA63E9}" type="parTrans" cxnId="{239CE44C-2B8D-4697-9787-0E9F260CA323}">
      <dgm:prSet/>
      <dgm:spPr/>
      <dgm:t>
        <a:bodyPr/>
        <a:lstStyle/>
        <a:p>
          <a:endParaRPr lang="pt-PT"/>
        </a:p>
      </dgm:t>
    </dgm:pt>
    <dgm:pt modelId="{65526E42-CADE-4FEB-8EB1-3DCB5D113700}" type="sibTrans" cxnId="{239CE44C-2B8D-4697-9787-0E9F260CA323}">
      <dgm:prSet/>
      <dgm:spPr/>
      <dgm:t>
        <a:bodyPr/>
        <a:lstStyle/>
        <a:p>
          <a:endParaRPr lang="pt-PT"/>
        </a:p>
      </dgm:t>
    </dgm:pt>
    <dgm:pt modelId="{ED1B06AD-A388-48B7-9AEB-D42285235B41}">
      <dgm:prSet custT="1"/>
      <dgm:spPr/>
      <dgm:t>
        <a:bodyPr/>
        <a:lstStyle/>
        <a:p>
          <a:endParaRPr lang="pt-PT" sz="1200" b="1" dirty="0"/>
        </a:p>
      </dgm:t>
    </dgm:pt>
    <dgm:pt modelId="{C180AFBB-3C7B-4696-9FF7-DD7591E484E6}" type="parTrans" cxnId="{72E440B4-1B0D-4F8F-BFD9-E22805806978}">
      <dgm:prSet/>
      <dgm:spPr/>
      <dgm:t>
        <a:bodyPr/>
        <a:lstStyle/>
        <a:p>
          <a:endParaRPr lang="pt-PT"/>
        </a:p>
      </dgm:t>
    </dgm:pt>
    <dgm:pt modelId="{CA91AE24-57DA-46E5-8F84-560E7101A0B6}" type="sibTrans" cxnId="{72E440B4-1B0D-4F8F-BFD9-E22805806978}">
      <dgm:prSet/>
      <dgm:spPr/>
      <dgm:t>
        <a:bodyPr/>
        <a:lstStyle/>
        <a:p>
          <a:endParaRPr lang="pt-PT"/>
        </a:p>
      </dgm:t>
    </dgm:pt>
    <dgm:pt modelId="{47FE49B3-6164-46A0-979D-AC5D9666D454}" type="pres">
      <dgm:prSet presAssocID="{83F8FD9C-4F09-4E58-854E-6B5F7A28A320}" presName="Name0" presStyleCnt="0">
        <dgm:presLayoutVars>
          <dgm:dir/>
          <dgm:animLvl val="lvl"/>
          <dgm:resizeHandles val="exact"/>
        </dgm:presLayoutVars>
      </dgm:prSet>
      <dgm:spPr/>
    </dgm:pt>
    <dgm:pt modelId="{F347B158-43F9-4A2A-AB94-0D8C2B089535}" type="pres">
      <dgm:prSet presAssocID="{83F8FD9C-4F09-4E58-854E-6B5F7A28A320}" presName="tSp" presStyleCnt="0"/>
      <dgm:spPr/>
    </dgm:pt>
    <dgm:pt modelId="{62A82732-0FA8-4F59-AD58-41EB2B476F04}" type="pres">
      <dgm:prSet presAssocID="{83F8FD9C-4F09-4E58-854E-6B5F7A28A320}" presName="bSp" presStyleCnt="0"/>
      <dgm:spPr/>
    </dgm:pt>
    <dgm:pt modelId="{D33D0212-31A5-4CF3-846F-82362F8AEEAD}" type="pres">
      <dgm:prSet presAssocID="{83F8FD9C-4F09-4E58-854E-6B5F7A28A320}" presName="process" presStyleCnt="0"/>
      <dgm:spPr/>
    </dgm:pt>
    <dgm:pt modelId="{0BF1099F-ADCB-42A7-9EC1-071F35F2CFFB}" type="pres">
      <dgm:prSet presAssocID="{79FE369F-28A2-4F26-B0C3-971927773D88}" presName="composite1" presStyleCnt="0"/>
      <dgm:spPr/>
    </dgm:pt>
    <dgm:pt modelId="{531D03F0-F8F4-449F-BDDA-91F02D3E3C79}" type="pres">
      <dgm:prSet presAssocID="{79FE369F-28A2-4F26-B0C3-971927773D88}" presName="dummyNode1" presStyleLbl="node1" presStyleIdx="0" presStyleCnt="6"/>
      <dgm:spPr/>
    </dgm:pt>
    <dgm:pt modelId="{7295DF43-9C8D-4D57-A1EF-89AB7C1CF320}" type="pres">
      <dgm:prSet presAssocID="{79FE369F-28A2-4F26-B0C3-971927773D88}" presName="childNode1" presStyleLbl="bgAcc1" presStyleIdx="0" presStyleCnt="6" custScaleY="135992">
        <dgm:presLayoutVars>
          <dgm:bulletEnabled val="1"/>
        </dgm:presLayoutVars>
      </dgm:prSet>
      <dgm:spPr/>
    </dgm:pt>
    <dgm:pt modelId="{ADAA305C-921A-4189-A5C5-64EAB79B1C91}" type="pres">
      <dgm:prSet presAssocID="{79FE369F-28A2-4F26-B0C3-971927773D88}" presName="childNode1tx" presStyleLbl="bgAcc1" presStyleIdx="0" presStyleCnt="6">
        <dgm:presLayoutVars>
          <dgm:bulletEnabled val="1"/>
        </dgm:presLayoutVars>
      </dgm:prSet>
      <dgm:spPr/>
    </dgm:pt>
    <dgm:pt modelId="{FDDA9FD6-49DE-4E23-8067-2852E130428C}" type="pres">
      <dgm:prSet presAssocID="{79FE369F-28A2-4F26-B0C3-971927773D88}" presName="parentNode1" presStyleLbl="node1" presStyleIdx="0" presStyleCnt="6" custScaleY="135992">
        <dgm:presLayoutVars>
          <dgm:chMax val="1"/>
          <dgm:bulletEnabled val="1"/>
        </dgm:presLayoutVars>
      </dgm:prSet>
      <dgm:spPr/>
    </dgm:pt>
    <dgm:pt modelId="{5AD322B6-ABCF-41C7-A1A6-9685F1415873}" type="pres">
      <dgm:prSet presAssocID="{79FE369F-28A2-4F26-B0C3-971927773D88}" presName="connSite1" presStyleCnt="0"/>
      <dgm:spPr/>
    </dgm:pt>
    <dgm:pt modelId="{0C832B8D-E0BF-43C3-A7A2-AB4DC4C81835}" type="pres">
      <dgm:prSet presAssocID="{F02FAF93-4876-4C82-8DD9-A554BCF45971}" presName="Name9" presStyleLbl="sibTrans2D1" presStyleIdx="0" presStyleCnt="5"/>
      <dgm:spPr/>
    </dgm:pt>
    <dgm:pt modelId="{A1AB4274-BDC7-461A-99A7-9C7866816472}" type="pres">
      <dgm:prSet presAssocID="{34833695-1BE5-4D52-97B3-671D54877F44}" presName="composite2" presStyleCnt="0"/>
      <dgm:spPr/>
    </dgm:pt>
    <dgm:pt modelId="{C7508B36-E8EF-4B13-9710-C9EF3B2BA3ED}" type="pres">
      <dgm:prSet presAssocID="{34833695-1BE5-4D52-97B3-671D54877F44}" presName="dummyNode2" presStyleLbl="node1" presStyleIdx="0" presStyleCnt="6"/>
      <dgm:spPr/>
    </dgm:pt>
    <dgm:pt modelId="{A8B28D4B-3B2F-408E-89F6-639544035BD2}" type="pres">
      <dgm:prSet presAssocID="{34833695-1BE5-4D52-97B3-671D54877F44}" presName="childNode2" presStyleLbl="bgAcc1" presStyleIdx="1" presStyleCnt="6" custScaleY="135992">
        <dgm:presLayoutVars>
          <dgm:bulletEnabled val="1"/>
        </dgm:presLayoutVars>
      </dgm:prSet>
      <dgm:spPr/>
    </dgm:pt>
    <dgm:pt modelId="{08EFC30D-C584-4241-9371-C5431815BB97}" type="pres">
      <dgm:prSet presAssocID="{34833695-1BE5-4D52-97B3-671D54877F44}" presName="childNode2tx" presStyleLbl="bgAcc1" presStyleIdx="1" presStyleCnt="6">
        <dgm:presLayoutVars>
          <dgm:bulletEnabled val="1"/>
        </dgm:presLayoutVars>
      </dgm:prSet>
      <dgm:spPr/>
    </dgm:pt>
    <dgm:pt modelId="{CC60AD6C-2835-475D-8C3F-0AADD40E9CC9}" type="pres">
      <dgm:prSet presAssocID="{34833695-1BE5-4D52-97B3-671D54877F44}" presName="parentNode2" presStyleLbl="node1" presStyleIdx="1" presStyleCnt="6" custScaleY="135992">
        <dgm:presLayoutVars>
          <dgm:chMax val="0"/>
          <dgm:bulletEnabled val="1"/>
        </dgm:presLayoutVars>
      </dgm:prSet>
      <dgm:spPr/>
    </dgm:pt>
    <dgm:pt modelId="{57184E7D-D755-4B98-A695-70E4CDF9B0B5}" type="pres">
      <dgm:prSet presAssocID="{34833695-1BE5-4D52-97B3-671D54877F44}" presName="connSite2" presStyleCnt="0"/>
      <dgm:spPr/>
    </dgm:pt>
    <dgm:pt modelId="{326A537D-4666-4264-889C-77B8D982D2C9}" type="pres">
      <dgm:prSet presAssocID="{FF964D96-DF34-4262-A6AE-FC584AC7063B}" presName="Name18" presStyleLbl="sibTrans2D1" presStyleIdx="1" presStyleCnt="5"/>
      <dgm:spPr/>
    </dgm:pt>
    <dgm:pt modelId="{6F6C33B9-F4D1-4AEC-BB1A-DCBF1B739247}" type="pres">
      <dgm:prSet presAssocID="{5E4B83E0-9483-45BA-9FA1-3CF9FE054C79}" presName="composite1" presStyleCnt="0"/>
      <dgm:spPr/>
    </dgm:pt>
    <dgm:pt modelId="{67425085-6D78-4B5D-9846-9240BD95B75B}" type="pres">
      <dgm:prSet presAssocID="{5E4B83E0-9483-45BA-9FA1-3CF9FE054C79}" presName="dummyNode1" presStyleLbl="node1" presStyleIdx="1" presStyleCnt="6"/>
      <dgm:spPr/>
    </dgm:pt>
    <dgm:pt modelId="{2D4410E3-6464-4BD1-86CF-0459E6F72789}" type="pres">
      <dgm:prSet presAssocID="{5E4B83E0-9483-45BA-9FA1-3CF9FE054C79}" presName="childNode1" presStyleLbl="bgAcc1" presStyleIdx="2" presStyleCnt="6" custScaleY="135992">
        <dgm:presLayoutVars>
          <dgm:bulletEnabled val="1"/>
        </dgm:presLayoutVars>
      </dgm:prSet>
      <dgm:spPr/>
    </dgm:pt>
    <dgm:pt modelId="{64B0BE98-84F4-4294-B9FA-9F4A0F1C1E9A}" type="pres">
      <dgm:prSet presAssocID="{5E4B83E0-9483-45BA-9FA1-3CF9FE054C79}" presName="childNode1tx" presStyleLbl="bgAcc1" presStyleIdx="2" presStyleCnt="6">
        <dgm:presLayoutVars>
          <dgm:bulletEnabled val="1"/>
        </dgm:presLayoutVars>
      </dgm:prSet>
      <dgm:spPr/>
    </dgm:pt>
    <dgm:pt modelId="{6DD524C4-5B63-4077-BBD3-73AA311036D8}" type="pres">
      <dgm:prSet presAssocID="{5E4B83E0-9483-45BA-9FA1-3CF9FE054C79}" presName="parentNode1" presStyleLbl="node1" presStyleIdx="2" presStyleCnt="6" custScaleY="135992">
        <dgm:presLayoutVars>
          <dgm:chMax val="1"/>
          <dgm:bulletEnabled val="1"/>
        </dgm:presLayoutVars>
      </dgm:prSet>
      <dgm:spPr/>
    </dgm:pt>
    <dgm:pt modelId="{1F6C2F99-5438-439A-AB99-16505E262259}" type="pres">
      <dgm:prSet presAssocID="{5E4B83E0-9483-45BA-9FA1-3CF9FE054C79}" presName="connSite1" presStyleCnt="0"/>
      <dgm:spPr/>
    </dgm:pt>
    <dgm:pt modelId="{ADADD63E-2023-4A2B-B0CD-68449159236E}" type="pres">
      <dgm:prSet presAssocID="{9F33D880-D8C2-4FE5-9DA0-47BB5596F1F0}" presName="Name9" presStyleLbl="sibTrans2D1" presStyleIdx="2" presStyleCnt="5"/>
      <dgm:spPr/>
    </dgm:pt>
    <dgm:pt modelId="{42F9BE89-2A73-4811-87DB-2FFFD47DCE59}" type="pres">
      <dgm:prSet presAssocID="{7FD948F9-8B34-5643-8B9D-3CFB664B4D63}" presName="composite2" presStyleCnt="0"/>
      <dgm:spPr/>
    </dgm:pt>
    <dgm:pt modelId="{52CF8428-F920-4CFF-9F3F-A64AE42401A1}" type="pres">
      <dgm:prSet presAssocID="{7FD948F9-8B34-5643-8B9D-3CFB664B4D63}" presName="dummyNode2" presStyleLbl="node1" presStyleIdx="2" presStyleCnt="6"/>
      <dgm:spPr/>
    </dgm:pt>
    <dgm:pt modelId="{C84A74EC-ACF4-49ED-A0FC-6C8453E516BA}" type="pres">
      <dgm:prSet presAssocID="{7FD948F9-8B34-5643-8B9D-3CFB664B4D63}" presName="childNode2" presStyleLbl="bgAcc1" presStyleIdx="3" presStyleCnt="6" custScaleY="135992">
        <dgm:presLayoutVars>
          <dgm:bulletEnabled val="1"/>
        </dgm:presLayoutVars>
      </dgm:prSet>
      <dgm:spPr/>
    </dgm:pt>
    <dgm:pt modelId="{BD55287F-9905-4E57-B6E5-E06EAE8E57AE}" type="pres">
      <dgm:prSet presAssocID="{7FD948F9-8B34-5643-8B9D-3CFB664B4D63}" presName="childNode2tx" presStyleLbl="bgAcc1" presStyleIdx="3" presStyleCnt="6">
        <dgm:presLayoutVars>
          <dgm:bulletEnabled val="1"/>
        </dgm:presLayoutVars>
      </dgm:prSet>
      <dgm:spPr/>
    </dgm:pt>
    <dgm:pt modelId="{5F35594B-F671-4907-AD53-3FB4480A2FD8}" type="pres">
      <dgm:prSet presAssocID="{7FD948F9-8B34-5643-8B9D-3CFB664B4D63}" presName="parentNode2" presStyleLbl="node1" presStyleIdx="3" presStyleCnt="6" custScaleY="135992">
        <dgm:presLayoutVars>
          <dgm:chMax val="0"/>
          <dgm:bulletEnabled val="1"/>
        </dgm:presLayoutVars>
      </dgm:prSet>
      <dgm:spPr/>
    </dgm:pt>
    <dgm:pt modelId="{AA0DC4BE-F6CF-4F84-B613-B0D0BD91FB26}" type="pres">
      <dgm:prSet presAssocID="{7FD948F9-8B34-5643-8B9D-3CFB664B4D63}" presName="connSite2" presStyleCnt="0"/>
      <dgm:spPr/>
    </dgm:pt>
    <dgm:pt modelId="{F3FB18E4-1898-49A2-A622-BB4C915869DF}" type="pres">
      <dgm:prSet presAssocID="{1F72861D-C2E8-E543-AC14-1F8B5C9B9E63}" presName="Name18" presStyleLbl="sibTrans2D1" presStyleIdx="3" presStyleCnt="5"/>
      <dgm:spPr/>
    </dgm:pt>
    <dgm:pt modelId="{A70EA294-EFDA-485C-9287-53B1EB344100}" type="pres">
      <dgm:prSet presAssocID="{2977897E-AF0D-4FBF-B7BF-E324B1193B8C}" presName="composite1" presStyleCnt="0"/>
      <dgm:spPr/>
    </dgm:pt>
    <dgm:pt modelId="{0BBAA590-EDE2-49AD-A9AE-C350ED3C5E37}" type="pres">
      <dgm:prSet presAssocID="{2977897E-AF0D-4FBF-B7BF-E324B1193B8C}" presName="dummyNode1" presStyleLbl="node1" presStyleIdx="3" presStyleCnt="6"/>
      <dgm:spPr/>
    </dgm:pt>
    <dgm:pt modelId="{171C8D83-A9E3-4840-BFA4-858A5CE206F9}" type="pres">
      <dgm:prSet presAssocID="{2977897E-AF0D-4FBF-B7BF-E324B1193B8C}" presName="childNode1" presStyleLbl="bgAcc1" presStyleIdx="4" presStyleCnt="6" custScaleY="135992">
        <dgm:presLayoutVars>
          <dgm:bulletEnabled val="1"/>
        </dgm:presLayoutVars>
      </dgm:prSet>
      <dgm:spPr/>
    </dgm:pt>
    <dgm:pt modelId="{6A935F40-6AE1-44BA-BD17-40E605194162}" type="pres">
      <dgm:prSet presAssocID="{2977897E-AF0D-4FBF-B7BF-E324B1193B8C}" presName="childNode1tx" presStyleLbl="bgAcc1" presStyleIdx="4" presStyleCnt="6">
        <dgm:presLayoutVars>
          <dgm:bulletEnabled val="1"/>
        </dgm:presLayoutVars>
      </dgm:prSet>
      <dgm:spPr/>
    </dgm:pt>
    <dgm:pt modelId="{5105057D-5FDE-4E79-98A7-4D56B916FB30}" type="pres">
      <dgm:prSet presAssocID="{2977897E-AF0D-4FBF-B7BF-E324B1193B8C}" presName="parentNode1" presStyleLbl="node1" presStyleIdx="4" presStyleCnt="6" custScaleY="135992">
        <dgm:presLayoutVars>
          <dgm:chMax val="1"/>
          <dgm:bulletEnabled val="1"/>
        </dgm:presLayoutVars>
      </dgm:prSet>
      <dgm:spPr/>
    </dgm:pt>
    <dgm:pt modelId="{66C4591A-75E2-45B5-8B54-72DAF6DBE595}" type="pres">
      <dgm:prSet presAssocID="{2977897E-AF0D-4FBF-B7BF-E324B1193B8C}" presName="connSite1" presStyleCnt="0"/>
      <dgm:spPr/>
    </dgm:pt>
    <dgm:pt modelId="{4777CDF9-71AE-448C-A9FC-45637B6A53A9}" type="pres">
      <dgm:prSet presAssocID="{533AF97B-6F62-42AA-9141-DB51F51066E7}" presName="Name9" presStyleLbl="sibTrans2D1" presStyleIdx="4" presStyleCnt="5"/>
      <dgm:spPr/>
    </dgm:pt>
    <dgm:pt modelId="{5934B29A-0EED-4028-90A8-88D580B90F4B}" type="pres">
      <dgm:prSet presAssocID="{D906F629-1555-4586-9A0B-005B9827C91C}" presName="composite2" presStyleCnt="0"/>
      <dgm:spPr/>
    </dgm:pt>
    <dgm:pt modelId="{66C9DEC9-A400-4BD1-994F-E006BCDCD691}" type="pres">
      <dgm:prSet presAssocID="{D906F629-1555-4586-9A0B-005B9827C91C}" presName="dummyNode2" presStyleLbl="node1" presStyleIdx="4" presStyleCnt="6"/>
      <dgm:spPr/>
    </dgm:pt>
    <dgm:pt modelId="{E32EAF6D-0277-401C-9FFF-2A053EDD059C}" type="pres">
      <dgm:prSet presAssocID="{D906F629-1555-4586-9A0B-005B9827C91C}" presName="childNode2" presStyleLbl="bgAcc1" presStyleIdx="5" presStyleCnt="6" custScaleY="135992">
        <dgm:presLayoutVars>
          <dgm:bulletEnabled val="1"/>
        </dgm:presLayoutVars>
      </dgm:prSet>
      <dgm:spPr/>
    </dgm:pt>
    <dgm:pt modelId="{6FBD37AD-A1D8-41A9-B274-A70363BEF5F7}" type="pres">
      <dgm:prSet presAssocID="{D906F629-1555-4586-9A0B-005B9827C91C}" presName="childNode2tx" presStyleLbl="bgAcc1" presStyleIdx="5" presStyleCnt="6">
        <dgm:presLayoutVars>
          <dgm:bulletEnabled val="1"/>
        </dgm:presLayoutVars>
      </dgm:prSet>
      <dgm:spPr/>
    </dgm:pt>
    <dgm:pt modelId="{B36101AA-337C-492F-AC82-FE5F233EDA04}" type="pres">
      <dgm:prSet presAssocID="{D906F629-1555-4586-9A0B-005B9827C91C}" presName="parentNode2" presStyleLbl="node1" presStyleIdx="5" presStyleCnt="6" custScaleY="135992">
        <dgm:presLayoutVars>
          <dgm:chMax val="0"/>
          <dgm:bulletEnabled val="1"/>
        </dgm:presLayoutVars>
      </dgm:prSet>
      <dgm:spPr/>
    </dgm:pt>
    <dgm:pt modelId="{4D256225-49C8-4D40-B426-E376C0F61310}" type="pres">
      <dgm:prSet presAssocID="{D906F629-1555-4586-9A0B-005B9827C91C}" presName="connSite2" presStyleCnt="0"/>
      <dgm:spPr/>
    </dgm:pt>
  </dgm:ptLst>
  <dgm:cxnLst>
    <dgm:cxn modelId="{A41A8003-CA5A-4541-ADA7-CA0D7AF9D93C}" srcId="{7FD948F9-8B34-5643-8B9D-3CFB664B4D63}" destId="{D05C2D10-E8BC-49F2-9045-3FE0F2A479D0}" srcOrd="0" destOrd="0" parTransId="{CCEEA6D4-DF03-44A4-9123-F96C0E90EAF4}" sibTransId="{2C7FD480-5EDE-4F8F-8FA3-8A666E06309B}"/>
    <dgm:cxn modelId="{3EC6E907-3E7B-400C-94F4-DF6B0F29C9AA}" type="presOf" srcId="{E0E27BBD-2684-4CE2-8C7F-5E209EA69926}" destId="{08EFC30D-C584-4241-9371-C5431815BB97}" srcOrd="1" destOrd="1" presId="urn:microsoft.com/office/officeart/2005/8/layout/hProcess4"/>
    <dgm:cxn modelId="{12AF1F0D-73B4-43F6-8F66-D81CF69F74A1}" type="presOf" srcId="{F63D308C-ED7D-436D-A65B-FEB4520BB772}" destId="{BD55287F-9905-4E57-B6E5-E06EAE8E57AE}" srcOrd="1" destOrd="2" presId="urn:microsoft.com/office/officeart/2005/8/layout/hProcess4"/>
    <dgm:cxn modelId="{B4D4B90E-4CDF-4A3F-AA5C-31B1021325A5}" srcId="{83F8FD9C-4F09-4E58-854E-6B5F7A28A320}" destId="{34833695-1BE5-4D52-97B3-671D54877F44}" srcOrd="1" destOrd="0" parTransId="{89928937-0B5A-404B-86C6-772EF6DE1047}" sibTransId="{FF964D96-DF34-4262-A6AE-FC584AC7063B}"/>
    <dgm:cxn modelId="{078B3910-88B3-476A-95AC-481CDC7178B5}" srcId="{2977897E-AF0D-4FBF-B7BF-E324B1193B8C}" destId="{A80134BB-8085-44AB-A68E-66DCC8B42B87}" srcOrd="0" destOrd="0" parTransId="{A61F69D0-0014-42FC-929A-857A687C75E7}" sibTransId="{39B6DF19-F5EF-46FB-AD22-A652876A0A2D}"/>
    <dgm:cxn modelId="{72F32F17-B791-46C7-8202-5300470481A9}" type="presOf" srcId="{07EDB27F-0E7F-4E83-8C72-EA5021144596}" destId="{64B0BE98-84F4-4294-B9FA-9F4A0F1C1E9A}" srcOrd="1" destOrd="0" presId="urn:microsoft.com/office/officeart/2005/8/layout/hProcess4"/>
    <dgm:cxn modelId="{79255818-D103-453C-AC75-2A3945B2ECC0}" type="presOf" srcId="{01E1029D-C265-48F4-976A-D3F302A6D5B7}" destId="{08EFC30D-C584-4241-9371-C5431815BB97}" srcOrd="1" destOrd="4" presId="urn:microsoft.com/office/officeart/2005/8/layout/hProcess4"/>
    <dgm:cxn modelId="{2269B823-D184-495B-962E-A3C72EEEE066}" type="presOf" srcId="{2331B269-FB58-42A0-9ECF-92121AF8059A}" destId="{A8B28D4B-3B2F-408E-89F6-639544035BD2}" srcOrd="0" destOrd="3" presId="urn:microsoft.com/office/officeart/2005/8/layout/hProcess4"/>
    <dgm:cxn modelId="{687E7325-F5FE-44CA-B595-8DF0C50C03D2}" type="presOf" srcId="{2FC9E85B-EA3B-4F91-8210-C98209795191}" destId="{6A935F40-6AE1-44BA-BD17-40E605194162}" srcOrd="1" destOrd="1" presId="urn:microsoft.com/office/officeart/2005/8/layout/hProcess4"/>
    <dgm:cxn modelId="{BD931427-5A0D-4FC6-9563-0885FDAE61C9}" srcId="{5E4B83E0-9483-45BA-9FA1-3CF9FE054C79}" destId="{66F4E875-8A28-46C0-9734-0EEC0B532806}" srcOrd="1" destOrd="0" parTransId="{F4574172-E45F-4014-87B5-BD19A1F7265F}" sibTransId="{32CE783A-C1D0-4F7A-9201-577634825FEE}"/>
    <dgm:cxn modelId="{CF25A429-B869-4F4B-982F-C4D0547EB1E0}" srcId="{D906F629-1555-4586-9A0B-005B9827C91C}" destId="{9A432C47-EAF3-4A97-A496-69A6F4C32558}" srcOrd="1" destOrd="0" parTransId="{AAB22525-BD41-4A04-8C57-E744ECD30925}" sibTransId="{A65CAD01-305B-4CF2-8F99-10E93E79650E}"/>
    <dgm:cxn modelId="{6868102B-13CB-42C7-8BA1-06863FB7651B}" srcId="{2977897E-AF0D-4FBF-B7BF-E324B1193B8C}" destId="{2FC9E85B-EA3B-4F91-8210-C98209795191}" srcOrd="1" destOrd="0" parTransId="{C9B4844D-0AE1-4A6B-BA02-7D214498D78E}" sibTransId="{6C462AB7-77C2-4D18-AEE9-4BB38A89AEE6}"/>
    <dgm:cxn modelId="{CD85122E-7B9D-498D-BF8C-564F4AB7749F}" type="presOf" srcId="{E3D53E86-56C5-4B54-B8E8-13553CFE7430}" destId="{08EFC30D-C584-4241-9371-C5431815BB97}" srcOrd="1" destOrd="2" presId="urn:microsoft.com/office/officeart/2005/8/layout/hProcess4"/>
    <dgm:cxn modelId="{F9333834-EC80-45EB-83C6-59103C62D925}" type="presOf" srcId="{9F33D880-D8C2-4FE5-9DA0-47BB5596F1F0}" destId="{ADADD63E-2023-4A2B-B0CD-68449159236E}" srcOrd="0" destOrd="0" presId="urn:microsoft.com/office/officeart/2005/8/layout/hProcess4"/>
    <dgm:cxn modelId="{81EF4B36-8F60-4599-8D98-E2E8E8DBFDD7}" type="presOf" srcId="{D906F629-1555-4586-9A0B-005B9827C91C}" destId="{B36101AA-337C-492F-AC82-FE5F233EDA04}" srcOrd="0" destOrd="0" presId="urn:microsoft.com/office/officeart/2005/8/layout/hProcess4"/>
    <dgm:cxn modelId="{06BDA936-596F-4411-B606-8CAC55C9252D}" type="presOf" srcId="{D27580B5-09EE-40C4-95FD-28332F445D05}" destId="{6FBD37AD-A1D8-41A9-B274-A70363BEF5F7}" srcOrd="1" destOrd="3" presId="urn:microsoft.com/office/officeart/2005/8/layout/hProcess4"/>
    <dgm:cxn modelId="{0C19A93F-6552-430F-AD8A-4DACA3DE5180}" type="presOf" srcId="{3D53F6B7-8059-49AB-91EE-1E0E4639BB08}" destId="{BD55287F-9905-4E57-B6E5-E06EAE8E57AE}" srcOrd="1" destOrd="1" presId="urn:microsoft.com/office/officeart/2005/8/layout/hProcess4"/>
    <dgm:cxn modelId="{95D01340-20C1-49E7-8D5D-D20730126B2F}" srcId="{79FE369F-28A2-4F26-B0C3-971927773D88}" destId="{A3A3956F-AAF2-4C52-ADA5-B43C5635DAAE}" srcOrd="0" destOrd="0" parTransId="{5BE3D1F3-962F-43AE-970A-03D49E714373}" sibTransId="{009FEF41-6D0F-49F8-8FDB-0E9C65D01A80}"/>
    <dgm:cxn modelId="{01A18940-D66E-4899-B675-7450A0E51A2E}" type="presOf" srcId="{D05C2D10-E8BC-49F2-9045-3FE0F2A479D0}" destId="{BD55287F-9905-4E57-B6E5-E06EAE8E57AE}" srcOrd="1" destOrd="0" presId="urn:microsoft.com/office/officeart/2005/8/layout/hProcess4"/>
    <dgm:cxn modelId="{F3D8CF42-5716-4D5D-8598-8BBCE80E2A22}" srcId="{7FD948F9-8B34-5643-8B9D-3CFB664B4D63}" destId="{86808DF3-1F03-4F2A-A251-1EC7D874BAAC}" srcOrd="3" destOrd="0" parTransId="{D4D840F8-60D9-4C1C-A1CC-254E7AD74C8E}" sibTransId="{9E07219C-31A7-4250-A0CD-8E4A96C470F4}"/>
    <dgm:cxn modelId="{3D2CAB45-A91F-4136-A7CC-CBB9C16E5D98}" type="presOf" srcId="{79FE369F-28A2-4F26-B0C3-971927773D88}" destId="{FDDA9FD6-49DE-4E23-8067-2852E130428C}" srcOrd="0" destOrd="0" presId="urn:microsoft.com/office/officeart/2005/8/layout/hProcess4"/>
    <dgm:cxn modelId="{EF43BB65-43E9-4529-88B4-86ACDBB10BD9}" type="presOf" srcId="{07EDB27F-0E7F-4E83-8C72-EA5021144596}" destId="{2D4410E3-6464-4BD1-86CF-0459E6F72789}" srcOrd="0" destOrd="0" presId="urn:microsoft.com/office/officeart/2005/8/layout/hProcess4"/>
    <dgm:cxn modelId="{F4CAE248-2093-4E1E-B614-23FEA61FCA3B}" type="presOf" srcId="{ED1B06AD-A388-48B7-9AEB-D42285235B41}" destId="{6FBD37AD-A1D8-41A9-B274-A70363BEF5F7}" srcOrd="1" destOrd="0" presId="urn:microsoft.com/office/officeart/2005/8/layout/hProcess4"/>
    <dgm:cxn modelId="{83EC8749-D552-49DF-8423-AA239D3FC241}" srcId="{83F8FD9C-4F09-4E58-854E-6B5F7A28A320}" destId="{2977897E-AF0D-4FBF-B7BF-E324B1193B8C}" srcOrd="4" destOrd="0" parTransId="{4EC3C5C9-22D8-4B0F-8204-6F8CF831BB0F}" sibTransId="{533AF97B-6F62-42AA-9141-DB51F51066E7}"/>
    <dgm:cxn modelId="{A58BC349-88E7-4CF6-B42D-84C51E70DDF5}" type="presOf" srcId="{F02FAF93-4876-4C82-8DD9-A554BCF45971}" destId="{0C832B8D-E0BF-43C3-A7A2-AB4DC4C81835}" srcOrd="0" destOrd="0" presId="urn:microsoft.com/office/officeart/2005/8/layout/hProcess4"/>
    <dgm:cxn modelId="{239CE44C-2B8D-4697-9787-0E9F260CA323}" srcId="{D906F629-1555-4586-9A0B-005B9827C91C}" destId="{D27580B5-09EE-40C4-95FD-28332F445D05}" srcOrd="3" destOrd="0" parTransId="{CAC63F51-2DFD-4031-B421-A04D90BA63E9}" sibTransId="{65526E42-CADE-4FEB-8EB1-3DCB5D113700}"/>
    <dgm:cxn modelId="{804CAE4D-E653-40AA-8576-DDC6F78C1C83}" srcId="{79FE369F-28A2-4F26-B0C3-971927773D88}" destId="{2EDF787D-2BC9-4B1F-972A-8FE2FB8AF38C}" srcOrd="1" destOrd="0" parTransId="{E786ABE6-AB68-4287-BDC9-E4567408842D}" sibTransId="{2CF916F2-297E-4020-90C3-715B9E9B3905}"/>
    <dgm:cxn modelId="{D4E90B4E-222E-47C4-87E8-BEDC77B6EA44}" type="presOf" srcId="{A80134BB-8085-44AB-A68E-66DCC8B42B87}" destId="{6A935F40-6AE1-44BA-BD17-40E605194162}" srcOrd="1" destOrd="0" presId="urn:microsoft.com/office/officeart/2005/8/layout/hProcess4"/>
    <dgm:cxn modelId="{160E0652-284C-472F-9EA0-653535869CC4}" type="presOf" srcId="{D27580B5-09EE-40C4-95FD-28332F445D05}" destId="{E32EAF6D-0277-401C-9FFF-2A053EDD059C}" srcOrd="0" destOrd="3" presId="urn:microsoft.com/office/officeart/2005/8/layout/hProcess4"/>
    <dgm:cxn modelId="{ABB88E72-6695-40FE-9BA3-E3EB75E02EEC}" type="presOf" srcId="{9A432C47-EAF3-4A97-A496-69A6F4C32558}" destId="{E32EAF6D-0277-401C-9FFF-2A053EDD059C}" srcOrd="0" destOrd="1" presId="urn:microsoft.com/office/officeart/2005/8/layout/hProcess4"/>
    <dgm:cxn modelId="{41AB9574-D5D6-44B2-AA6C-F6CCBFC0493C}" type="presOf" srcId="{2FC9E85B-EA3B-4F91-8210-C98209795191}" destId="{171C8D83-A9E3-4840-BFA4-858A5CE206F9}" srcOrd="0" destOrd="1" presId="urn:microsoft.com/office/officeart/2005/8/layout/hProcess4"/>
    <dgm:cxn modelId="{4624A676-0A55-42F2-9D1F-740EDA477273}" type="presOf" srcId="{E3D53E86-56C5-4B54-B8E8-13553CFE7430}" destId="{A8B28D4B-3B2F-408E-89F6-639544035BD2}" srcOrd="0" destOrd="2" presId="urn:microsoft.com/office/officeart/2005/8/layout/hProcess4"/>
    <dgm:cxn modelId="{5670AF78-463C-492A-8504-49FFD8D58895}" type="presOf" srcId="{34833695-1BE5-4D52-97B3-671D54877F44}" destId="{CC60AD6C-2835-475D-8C3F-0AADD40E9CC9}" srcOrd="0" destOrd="0" presId="urn:microsoft.com/office/officeart/2005/8/layout/hProcess4"/>
    <dgm:cxn modelId="{1CFA9A7E-F1A0-445D-852C-200A57247BAD}" srcId="{2977897E-AF0D-4FBF-B7BF-E324B1193B8C}" destId="{17CF7F32-1073-4D21-B378-173A24AB667D}" srcOrd="2" destOrd="0" parTransId="{9D21AB1E-2CE6-4C45-B6B5-804F1DA20785}" sibTransId="{C27D020E-749F-4810-A9FA-27D4EB6D4DEB}"/>
    <dgm:cxn modelId="{0C79B17E-69DB-4D65-8953-F20593A446B5}" type="presOf" srcId="{EB6FC86D-09FB-4718-A7FF-9B31EC7696D6}" destId="{A8B28D4B-3B2F-408E-89F6-639544035BD2}" srcOrd="0" destOrd="0" presId="urn:microsoft.com/office/officeart/2005/8/layout/hProcess4"/>
    <dgm:cxn modelId="{ECEF8F81-3427-4B65-9F70-A3580D295CA6}" type="presOf" srcId="{66F4E875-8A28-46C0-9734-0EEC0B532806}" destId="{64B0BE98-84F4-4294-B9FA-9F4A0F1C1E9A}" srcOrd="1" destOrd="1" presId="urn:microsoft.com/office/officeart/2005/8/layout/hProcess4"/>
    <dgm:cxn modelId="{9424EE81-B461-4AE5-903A-5BDA2AD19D51}" type="presOf" srcId="{A3A3956F-AAF2-4C52-ADA5-B43C5635DAAE}" destId="{7295DF43-9C8D-4D57-A1EF-89AB7C1CF320}" srcOrd="0" destOrd="0" presId="urn:microsoft.com/office/officeart/2005/8/layout/hProcess4"/>
    <dgm:cxn modelId="{DE2A8782-7C31-4620-8E1C-054D584169B3}" type="presOf" srcId="{5E4B83E0-9483-45BA-9FA1-3CF9FE054C79}" destId="{6DD524C4-5B63-4077-BBD3-73AA311036D8}" srcOrd="0" destOrd="0" presId="urn:microsoft.com/office/officeart/2005/8/layout/hProcess4"/>
    <dgm:cxn modelId="{7D9DF68A-77BF-48C7-8DA8-504B4885FE88}" srcId="{5E4B83E0-9483-45BA-9FA1-3CF9FE054C79}" destId="{07EDB27F-0E7F-4E83-8C72-EA5021144596}" srcOrd="0" destOrd="0" parTransId="{28C83288-2A32-4718-96F6-977523E1DEE7}" sibTransId="{CF1E2C17-1F09-466D-A755-B0D2A48498A3}"/>
    <dgm:cxn modelId="{6FECC68C-0FA8-42FE-BA08-64AF05F6FB1D}" type="presOf" srcId="{17CF7F32-1073-4D21-B378-173A24AB667D}" destId="{6A935F40-6AE1-44BA-BD17-40E605194162}" srcOrd="1" destOrd="2" presId="urn:microsoft.com/office/officeart/2005/8/layout/hProcess4"/>
    <dgm:cxn modelId="{265B4191-9B91-4F9E-99C7-FB644A5F7DE9}" type="presOf" srcId="{83F8FD9C-4F09-4E58-854E-6B5F7A28A320}" destId="{47FE49B3-6164-46A0-979D-AC5D9666D454}" srcOrd="0" destOrd="0" presId="urn:microsoft.com/office/officeart/2005/8/layout/hProcess4"/>
    <dgm:cxn modelId="{F5FA569B-9D2D-4408-8FA7-94F99D314391}" type="presOf" srcId="{FF964D96-DF34-4262-A6AE-FC584AC7063B}" destId="{326A537D-4666-4264-889C-77B8D982D2C9}" srcOrd="0" destOrd="0" presId="urn:microsoft.com/office/officeart/2005/8/layout/hProcess4"/>
    <dgm:cxn modelId="{D083C69B-BB05-435B-AF67-C2AD9FE48EA0}" type="presOf" srcId="{66F4E875-8A28-46C0-9734-0EEC0B532806}" destId="{2D4410E3-6464-4BD1-86CF-0459E6F72789}" srcOrd="0" destOrd="1" presId="urn:microsoft.com/office/officeart/2005/8/layout/hProcess4"/>
    <dgm:cxn modelId="{A819C39C-A1A3-4CA9-9D7E-0E02B27A49BE}" type="presOf" srcId="{2977897E-AF0D-4FBF-B7BF-E324B1193B8C}" destId="{5105057D-5FDE-4E79-98A7-4D56B916FB30}" srcOrd="0" destOrd="0" presId="urn:microsoft.com/office/officeart/2005/8/layout/hProcess4"/>
    <dgm:cxn modelId="{89CB0BA0-B520-486A-8B35-02A570F85DD4}" type="presOf" srcId="{F279B840-247E-4245-8116-8B425244D4B5}" destId="{6FBD37AD-A1D8-41A9-B274-A70363BEF5F7}" srcOrd="1" destOrd="2" presId="urn:microsoft.com/office/officeart/2005/8/layout/hProcess4"/>
    <dgm:cxn modelId="{83DF49A0-16F3-41F5-8221-0A20E7772622}" type="presOf" srcId="{86808DF3-1F03-4F2A-A251-1EC7D874BAAC}" destId="{BD55287F-9905-4E57-B6E5-E06EAE8E57AE}" srcOrd="1" destOrd="3" presId="urn:microsoft.com/office/officeart/2005/8/layout/hProcess4"/>
    <dgm:cxn modelId="{2DE30CA2-1952-4DA4-A495-D3CFA1BA3070}" srcId="{34833695-1BE5-4D52-97B3-671D54877F44}" destId="{01E1029D-C265-48F4-976A-D3F302A6D5B7}" srcOrd="4" destOrd="0" parTransId="{54E7FC47-2101-4D34-806F-86D7F43608E4}" sibTransId="{B3BF9E24-BB4F-4D0A-B698-574D1614ACD7}"/>
    <dgm:cxn modelId="{A7F252AB-9D48-4951-9695-078176E41222}" type="presOf" srcId="{3D53F6B7-8059-49AB-91EE-1E0E4639BB08}" destId="{C84A74EC-ACF4-49ED-A0FC-6C8453E516BA}" srcOrd="0" destOrd="1" presId="urn:microsoft.com/office/officeart/2005/8/layout/hProcess4"/>
    <dgm:cxn modelId="{E8FDD2AB-716F-452C-B258-1E4580186ED6}" type="presOf" srcId="{A3A3956F-AAF2-4C52-ADA5-B43C5635DAAE}" destId="{ADAA305C-921A-4189-A5C5-64EAB79B1C91}" srcOrd="1" destOrd="0" presId="urn:microsoft.com/office/officeart/2005/8/layout/hProcess4"/>
    <dgm:cxn modelId="{139524AC-1D1D-465C-BC59-8E861C98DFDA}" type="presOf" srcId="{17CF7F32-1073-4D21-B378-173A24AB667D}" destId="{171C8D83-A9E3-4840-BFA4-858A5CE206F9}" srcOrd="0" destOrd="2" presId="urn:microsoft.com/office/officeart/2005/8/layout/hProcess4"/>
    <dgm:cxn modelId="{757E70AC-8DCD-4DC6-BAA9-D699C05C2127}" type="presOf" srcId="{01E1029D-C265-48F4-976A-D3F302A6D5B7}" destId="{A8B28D4B-3B2F-408E-89F6-639544035BD2}" srcOrd="0" destOrd="4" presId="urn:microsoft.com/office/officeart/2005/8/layout/hProcess4"/>
    <dgm:cxn modelId="{438FA8AE-CB62-404D-8EBB-E91FDD44636B}" type="presOf" srcId="{533AF97B-6F62-42AA-9141-DB51F51066E7}" destId="{4777CDF9-71AE-448C-A9FC-45637B6A53A9}" srcOrd="0" destOrd="0" presId="urn:microsoft.com/office/officeart/2005/8/layout/hProcess4"/>
    <dgm:cxn modelId="{1C1B2CB1-3031-420E-ADAA-204F42D7D370}" srcId="{83F8FD9C-4F09-4E58-854E-6B5F7A28A320}" destId="{5E4B83E0-9483-45BA-9FA1-3CF9FE054C79}" srcOrd="2" destOrd="0" parTransId="{53C50331-57D0-4219-9E66-DE2FD128363C}" sibTransId="{9F33D880-D8C2-4FE5-9DA0-47BB5596F1F0}"/>
    <dgm:cxn modelId="{07F193B1-6EDB-44E1-A6C1-02C1D7BDF9D3}" srcId="{83F8FD9C-4F09-4E58-854E-6B5F7A28A320}" destId="{D906F629-1555-4586-9A0B-005B9827C91C}" srcOrd="5" destOrd="0" parTransId="{93833AE2-6646-4FE9-AF56-F13D0E8ED687}" sibTransId="{B7202343-2CD2-4595-B89F-D686EF34DC1D}"/>
    <dgm:cxn modelId="{72E440B4-1B0D-4F8F-BFD9-E22805806978}" srcId="{D906F629-1555-4586-9A0B-005B9827C91C}" destId="{ED1B06AD-A388-48B7-9AEB-D42285235B41}" srcOrd="0" destOrd="0" parTransId="{C180AFBB-3C7B-4696-9FF7-DD7591E484E6}" sibTransId="{CA91AE24-57DA-46E5-8F84-560E7101A0B6}"/>
    <dgm:cxn modelId="{41B2F4C9-EC32-46C9-962B-2E9263B83B14}" srcId="{34833695-1BE5-4D52-97B3-671D54877F44}" destId="{EB6FC86D-09FB-4718-A7FF-9B31EC7696D6}" srcOrd="0" destOrd="0" parTransId="{4741E0FB-FD4E-49B0-843B-468AD8A7D7AB}" sibTransId="{471D2976-83FA-44FD-8272-95259FD718CC}"/>
    <dgm:cxn modelId="{9448DBCD-CED9-47C5-9020-44FDFC0C20D3}" type="presOf" srcId="{EB6FC86D-09FB-4718-A7FF-9B31EC7696D6}" destId="{08EFC30D-C584-4241-9371-C5431815BB97}" srcOrd="1" destOrd="0" presId="urn:microsoft.com/office/officeart/2005/8/layout/hProcess4"/>
    <dgm:cxn modelId="{67AB03CF-3DF1-4A4F-80EF-62523AFF9B7B}" srcId="{7FD948F9-8B34-5643-8B9D-3CFB664B4D63}" destId="{3D53F6B7-8059-49AB-91EE-1E0E4639BB08}" srcOrd="1" destOrd="0" parTransId="{957464DF-58AC-46C2-BD87-1C27A433061C}" sibTransId="{58E50730-5BB3-491F-AE8A-2D8D7B576B21}"/>
    <dgm:cxn modelId="{449908D0-225E-4905-BB4C-2347479D2120}" srcId="{34833695-1BE5-4D52-97B3-671D54877F44}" destId="{E0E27BBD-2684-4CE2-8C7F-5E209EA69926}" srcOrd="1" destOrd="0" parTransId="{970522BA-DE13-4323-A610-3DBE6788BE97}" sibTransId="{A560BE7B-6CCF-4EE3-99C2-9B7590375D6C}"/>
    <dgm:cxn modelId="{BBE748D1-FC87-4532-BF4E-A588324FD80E}" srcId="{34833695-1BE5-4D52-97B3-671D54877F44}" destId="{2331B269-FB58-42A0-9ECF-92121AF8059A}" srcOrd="3" destOrd="0" parTransId="{E388ED25-0052-47E1-B153-78DFD77CD288}" sibTransId="{353B2CB5-7A2C-462E-9D11-941B2DC4FB8A}"/>
    <dgm:cxn modelId="{CC4ACDD7-3B7C-A14D-A5C3-3C28DB764DBF}" srcId="{83F8FD9C-4F09-4E58-854E-6B5F7A28A320}" destId="{7FD948F9-8B34-5643-8B9D-3CFB664B4D63}" srcOrd="3" destOrd="0" parTransId="{C3F2F63B-AE9A-9D43-9B70-4565AD4B3A4C}" sibTransId="{1F72861D-C2E8-E543-AC14-1F8B5C9B9E63}"/>
    <dgm:cxn modelId="{5831EFD9-0463-422C-9517-00EF14C7F019}" type="presOf" srcId="{F279B840-247E-4245-8116-8B425244D4B5}" destId="{E32EAF6D-0277-401C-9FFF-2A053EDD059C}" srcOrd="0" destOrd="2" presId="urn:microsoft.com/office/officeart/2005/8/layout/hProcess4"/>
    <dgm:cxn modelId="{D02D09DB-25C5-4C50-8C21-F1779F4BAB32}" type="presOf" srcId="{2331B269-FB58-42A0-9ECF-92121AF8059A}" destId="{08EFC30D-C584-4241-9371-C5431815BB97}" srcOrd="1" destOrd="3" presId="urn:microsoft.com/office/officeart/2005/8/layout/hProcess4"/>
    <dgm:cxn modelId="{AD48D7DE-9660-4A72-9920-CA260D0A452A}" srcId="{34833695-1BE5-4D52-97B3-671D54877F44}" destId="{E3D53E86-56C5-4B54-B8E8-13553CFE7430}" srcOrd="2" destOrd="0" parTransId="{E46EC1A1-C4D3-41B1-8AC4-B051551136FF}" sibTransId="{B81913D9-E035-4F54-BBD5-821FA5D5CA71}"/>
    <dgm:cxn modelId="{17C292DF-0C2F-4B43-B298-335209A770FA}" type="presOf" srcId="{D05C2D10-E8BC-49F2-9045-3FE0F2A479D0}" destId="{C84A74EC-ACF4-49ED-A0FC-6C8453E516BA}" srcOrd="0" destOrd="0" presId="urn:microsoft.com/office/officeart/2005/8/layout/hProcess4"/>
    <dgm:cxn modelId="{047CADDF-2221-494E-A27E-DD1E2ABF5E3A}" srcId="{7FD948F9-8B34-5643-8B9D-3CFB664B4D63}" destId="{F63D308C-ED7D-436D-A65B-FEB4520BB772}" srcOrd="2" destOrd="0" parTransId="{61FD9238-DACB-4A82-980F-47CD38BA69DF}" sibTransId="{0C359EB7-04D9-4B29-ACAA-182E4B83397F}"/>
    <dgm:cxn modelId="{BEC6C8E2-B1E9-4519-9FEE-C37732AC4E30}" type="presOf" srcId="{E0E27BBD-2684-4CE2-8C7F-5E209EA69926}" destId="{A8B28D4B-3B2F-408E-89F6-639544035BD2}" srcOrd="0" destOrd="1" presId="urn:microsoft.com/office/officeart/2005/8/layout/hProcess4"/>
    <dgm:cxn modelId="{FA59BCE3-7A70-4DF3-8211-B527D7C3E8C5}" type="presOf" srcId="{2EDF787D-2BC9-4B1F-972A-8FE2FB8AF38C}" destId="{ADAA305C-921A-4189-A5C5-64EAB79B1C91}" srcOrd="1" destOrd="1" presId="urn:microsoft.com/office/officeart/2005/8/layout/hProcess4"/>
    <dgm:cxn modelId="{D1139FEA-EB2A-485D-8D3A-083BCD08462F}" type="presOf" srcId="{1F72861D-C2E8-E543-AC14-1F8B5C9B9E63}" destId="{F3FB18E4-1898-49A2-A622-BB4C915869DF}" srcOrd="0" destOrd="0" presId="urn:microsoft.com/office/officeart/2005/8/layout/hProcess4"/>
    <dgm:cxn modelId="{7DE119EB-0CB0-4ACB-84E0-5B4B5D49D47D}" type="presOf" srcId="{9A432C47-EAF3-4A97-A496-69A6F4C32558}" destId="{6FBD37AD-A1D8-41A9-B274-A70363BEF5F7}" srcOrd="1" destOrd="1" presId="urn:microsoft.com/office/officeart/2005/8/layout/hProcess4"/>
    <dgm:cxn modelId="{BBB716EF-13EB-4C8F-AF00-8AD4FF2348B6}" type="presOf" srcId="{7FD948F9-8B34-5643-8B9D-3CFB664B4D63}" destId="{5F35594B-F671-4907-AD53-3FB4480A2FD8}" srcOrd="0" destOrd="0" presId="urn:microsoft.com/office/officeart/2005/8/layout/hProcess4"/>
    <dgm:cxn modelId="{94B91AF0-21D6-4F96-8928-69F3998ED57D}" type="presOf" srcId="{ED1B06AD-A388-48B7-9AEB-D42285235B41}" destId="{E32EAF6D-0277-401C-9FFF-2A053EDD059C}" srcOrd="0" destOrd="0" presId="urn:microsoft.com/office/officeart/2005/8/layout/hProcess4"/>
    <dgm:cxn modelId="{8C96EBF1-FBC6-4B76-AEAD-7A5ECE176469}" srcId="{83F8FD9C-4F09-4E58-854E-6B5F7A28A320}" destId="{79FE369F-28A2-4F26-B0C3-971927773D88}" srcOrd="0" destOrd="0" parTransId="{EBD68B7A-218E-4EE1-9519-F1765F021E4F}" sibTransId="{F02FAF93-4876-4C82-8DD9-A554BCF45971}"/>
    <dgm:cxn modelId="{3CCFE4F4-49BF-4559-91A2-4BC1DE0BAB97}" type="presOf" srcId="{F63D308C-ED7D-436D-A65B-FEB4520BB772}" destId="{C84A74EC-ACF4-49ED-A0FC-6C8453E516BA}" srcOrd="0" destOrd="2" presId="urn:microsoft.com/office/officeart/2005/8/layout/hProcess4"/>
    <dgm:cxn modelId="{C909ECF7-E1A1-4AA5-B33B-91F41A7FE8A8}" type="presOf" srcId="{A80134BB-8085-44AB-A68E-66DCC8B42B87}" destId="{171C8D83-A9E3-4840-BFA4-858A5CE206F9}" srcOrd="0" destOrd="0" presId="urn:microsoft.com/office/officeart/2005/8/layout/hProcess4"/>
    <dgm:cxn modelId="{4D19FCFD-2DA8-4361-AE64-B997016EB298}" srcId="{D906F629-1555-4586-9A0B-005B9827C91C}" destId="{F279B840-247E-4245-8116-8B425244D4B5}" srcOrd="2" destOrd="0" parTransId="{ACF24F26-F230-444D-BA39-7932BC25E002}" sibTransId="{DADE82F3-6520-4DAC-B35C-5B348B7445A9}"/>
    <dgm:cxn modelId="{7DBEFCFD-F345-46DA-A753-228AF42731F7}" type="presOf" srcId="{86808DF3-1F03-4F2A-A251-1EC7D874BAAC}" destId="{C84A74EC-ACF4-49ED-A0FC-6C8453E516BA}" srcOrd="0" destOrd="3" presId="urn:microsoft.com/office/officeart/2005/8/layout/hProcess4"/>
    <dgm:cxn modelId="{066C59FE-3910-4402-9A1A-CF12836ACD0D}" type="presOf" srcId="{2EDF787D-2BC9-4B1F-972A-8FE2FB8AF38C}" destId="{7295DF43-9C8D-4D57-A1EF-89AB7C1CF320}" srcOrd="0" destOrd="1" presId="urn:microsoft.com/office/officeart/2005/8/layout/hProcess4"/>
    <dgm:cxn modelId="{923A3B9D-DE9F-402D-83CA-635277F9EFB6}" type="presParOf" srcId="{47FE49B3-6164-46A0-979D-AC5D9666D454}" destId="{F347B158-43F9-4A2A-AB94-0D8C2B089535}" srcOrd="0" destOrd="0" presId="urn:microsoft.com/office/officeart/2005/8/layout/hProcess4"/>
    <dgm:cxn modelId="{E816C4DC-207C-4854-92E6-C95B9CBD2806}" type="presParOf" srcId="{47FE49B3-6164-46A0-979D-AC5D9666D454}" destId="{62A82732-0FA8-4F59-AD58-41EB2B476F04}" srcOrd="1" destOrd="0" presId="urn:microsoft.com/office/officeart/2005/8/layout/hProcess4"/>
    <dgm:cxn modelId="{C4965E4D-D163-46F1-B048-94A0B6104443}" type="presParOf" srcId="{47FE49B3-6164-46A0-979D-AC5D9666D454}" destId="{D33D0212-31A5-4CF3-846F-82362F8AEEAD}" srcOrd="2" destOrd="0" presId="urn:microsoft.com/office/officeart/2005/8/layout/hProcess4"/>
    <dgm:cxn modelId="{7230D12B-C8A8-4B86-8667-05E6C2A95A2F}" type="presParOf" srcId="{D33D0212-31A5-4CF3-846F-82362F8AEEAD}" destId="{0BF1099F-ADCB-42A7-9EC1-071F35F2CFFB}" srcOrd="0" destOrd="0" presId="urn:microsoft.com/office/officeart/2005/8/layout/hProcess4"/>
    <dgm:cxn modelId="{B375D0FC-F03B-412C-B73D-EA179E24F7C0}" type="presParOf" srcId="{0BF1099F-ADCB-42A7-9EC1-071F35F2CFFB}" destId="{531D03F0-F8F4-449F-BDDA-91F02D3E3C79}" srcOrd="0" destOrd="0" presId="urn:microsoft.com/office/officeart/2005/8/layout/hProcess4"/>
    <dgm:cxn modelId="{BE8AC004-19BE-412B-990D-2FF0D19D11B1}" type="presParOf" srcId="{0BF1099F-ADCB-42A7-9EC1-071F35F2CFFB}" destId="{7295DF43-9C8D-4D57-A1EF-89AB7C1CF320}" srcOrd="1" destOrd="0" presId="urn:microsoft.com/office/officeart/2005/8/layout/hProcess4"/>
    <dgm:cxn modelId="{08B8C1DD-938F-412E-86B1-BF5D1CC0659E}" type="presParOf" srcId="{0BF1099F-ADCB-42A7-9EC1-071F35F2CFFB}" destId="{ADAA305C-921A-4189-A5C5-64EAB79B1C91}" srcOrd="2" destOrd="0" presId="urn:microsoft.com/office/officeart/2005/8/layout/hProcess4"/>
    <dgm:cxn modelId="{866DCFB6-665D-4377-A854-A53974933721}" type="presParOf" srcId="{0BF1099F-ADCB-42A7-9EC1-071F35F2CFFB}" destId="{FDDA9FD6-49DE-4E23-8067-2852E130428C}" srcOrd="3" destOrd="0" presId="urn:microsoft.com/office/officeart/2005/8/layout/hProcess4"/>
    <dgm:cxn modelId="{511F06B3-A73A-48EE-BF6C-B8E7DCCD0314}" type="presParOf" srcId="{0BF1099F-ADCB-42A7-9EC1-071F35F2CFFB}" destId="{5AD322B6-ABCF-41C7-A1A6-9685F1415873}" srcOrd="4" destOrd="0" presId="urn:microsoft.com/office/officeart/2005/8/layout/hProcess4"/>
    <dgm:cxn modelId="{D77A8562-6D95-473A-81C5-A54B4B44B2D7}" type="presParOf" srcId="{D33D0212-31A5-4CF3-846F-82362F8AEEAD}" destId="{0C832B8D-E0BF-43C3-A7A2-AB4DC4C81835}" srcOrd="1" destOrd="0" presId="urn:microsoft.com/office/officeart/2005/8/layout/hProcess4"/>
    <dgm:cxn modelId="{66EB567F-614E-4635-BCDD-5DEAD079C607}" type="presParOf" srcId="{D33D0212-31A5-4CF3-846F-82362F8AEEAD}" destId="{A1AB4274-BDC7-461A-99A7-9C7866816472}" srcOrd="2" destOrd="0" presId="urn:microsoft.com/office/officeart/2005/8/layout/hProcess4"/>
    <dgm:cxn modelId="{15F96195-AF03-4645-9198-469FCBBADE29}" type="presParOf" srcId="{A1AB4274-BDC7-461A-99A7-9C7866816472}" destId="{C7508B36-E8EF-4B13-9710-C9EF3B2BA3ED}" srcOrd="0" destOrd="0" presId="urn:microsoft.com/office/officeart/2005/8/layout/hProcess4"/>
    <dgm:cxn modelId="{1083421D-9F73-49A5-B362-0F665480E1FD}" type="presParOf" srcId="{A1AB4274-BDC7-461A-99A7-9C7866816472}" destId="{A8B28D4B-3B2F-408E-89F6-639544035BD2}" srcOrd="1" destOrd="0" presId="urn:microsoft.com/office/officeart/2005/8/layout/hProcess4"/>
    <dgm:cxn modelId="{C1E21FF2-1C9C-4361-BA0C-60DE55012932}" type="presParOf" srcId="{A1AB4274-BDC7-461A-99A7-9C7866816472}" destId="{08EFC30D-C584-4241-9371-C5431815BB97}" srcOrd="2" destOrd="0" presId="urn:microsoft.com/office/officeart/2005/8/layout/hProcess4"/>
    <dgm:cxn modelId="{F60A0CE7-BD87-48C1-9F88-4B6F96E362C1}" type="presParOf" srcId="{A1AB4274-BDC7-461A-99A7-9C7866816472}" destId="{CC60AD6C-2835-475D-8C3F-0AADD40E9CC9}" srcOrd="3" destOrd="0" presId="urn:microsoft.com/office/officeart/2005/8/layout/hProcess4"/>
    <dgm:cxn modelId="{08500749-ED4F-44CC-A97C-999278C0E741}" type="presParOf" srcId="{A1AB4274-BDC7-461A-99A7-9C7866816472}" destId="{57184E7D-D755-4B98-A695-70E4CDF9B0B5}" srcOrd="4" destOrd="0" presId="urn:microsoft.com/office/officeart/2005/8/layout/hProcess4"/>
    <dgm:cxn modelId="{E0B2FAE3-54DE-4273-A192-1EC15707A4E0}" type="presParOf" srcId="{D33D0212-31A5-4CF3-846F-82362F8AEEAD}" destId="{326A537D-4666-4264-889C-77B8D982D2C9}" srcOrd="3" destOrd="0" presId="urn:microsoft.com/office/officeart/2005/8/layout/hProcess4"/>
    <dgm:cxn modelId="{40C0F9B8-E83D-4F52-8CAE-0E607CACEF1D}" type="presParOf" srcId="{D33D0212-31A5-4CF3-846F-82362F8AEEAD}" destId="{6F6C33B9-F4D1-4AEC-BB1A-DCBF1B739247}" srcOrd="4" destOrd="0" presId="urn:microsoft.com/office/officeart/2005/8/layout/hProcess4"/>
    <dgm:cxn modelId="{D69B5D35-AEB8-4D41-8006-430B2EA7B6C3}" type="presParOf" srcId="{6F6C33B9-F4D1-4AEC-BB1A-DCBF1B739247}" destId="{67425085-6D78-4B5D-9846-9240BD95B75B}" srcOrd="0" destOrd="0" presId="urn:microsoft.com/office/officeart/2005/8/layout/hProcess4"/>
    <dgm:cxn modelId="{E0B16830-5E0E-4387-9E86-8F126C41C486}" type="presParOf" srcId="{6F6C33B9-F4D1-4AEC-BB1A-DCBF1B739247}" destId="{2D4410E3-6464-4BD1-86CF-0459E6F72789}" srcOrd="1" destOrd="0" presId="urn:microsoft.com/office/officeart/2005/8/layout/hProcess4"/>
    <dgm:cxn modelId="{49BCCD5C-CE73-4EDC-A693-A46902B17889}" type="presParOf" srcId="{6F6C33B9-F4D1-4AEC-BB1A-DCBF1B739247}" destId="{64B0BE98-84F4-4294-B9FA-9F4A0F1C1E9A}" srcOrd="2" destOrd="0" presId="urn:microsoft.com/office/officeart/2005/8/layout/hProcess4"/>
    <dgm:cxn modelId="{A0318025-9C9F-4BD8-B680-EE5FB9C97B44}" type="presParOf" srcId="{6F6C33B9-F4D1-4AEC-BB1A-DCBF1B739247}" destId="{6DD524C4-5B63-4077-BBD3-73AA311036D8}" srcOrd="3" destOrd="0" presId="urn:microsoft.com/office/officeart/2005/8/layout/hProcess4"/>
    <dgm:cxn modelId="{A0257772-53B9-4D59-BD6C-C63942B989C5}" type="presParOf" srcId="{6F6C33B9-F4D1-4AEC-BB1A-DCBF1B739247}" destId="{1F6C2F99-5438-439A-AB99-16505E262259}" srcOrd="4" destOrd="0" presId="urn:microsoft.com/office/officeart/2005/8/layout/hProcess4"/>
    <dgm:cxn modelId="{47F1DEC7-AAF9-4CD4-87E3-E37BEEDD2B65}" type="presParOf" srcId="{D33D0212-31A5-4CF3-846F-82362F8AEEAD}" destId="{ADADD63E-2023-4A2B-B0CD-68449159236E}" srcOrd="5" destOrd="0" presId="urn:microsoft.com/office/officeart/2005/8/layout/hProcess4"/>
    <dgm:cxn modelId="{A9C25A59-53C1-4086-840F-A8AEC1B987F5}" type="presParOf" srcId="{D33D0212-31A5-4CF3-846F-82362F8AEEAD}" destId="{42F9BE89-2A73-4811-87DB-2FFFD47DCE59}" srcOrd="6" destOrd="0" presId="urn:microsoft.com/office/officeart/2005/8/layout/hProcess4"/>
    <dgm:cxn modelId="{2B71B805-E184-4993-8EFE-FF6A03B086E0}" type="presParOf" srcId="{42F9BE89-2A73-4811-87DB-2FFFD47DCE59}" destId="{52CF8428-F920-4CFF-9F3F-A64AE42401A1}" srcOrd="0" destOrd="0" presId="urn:microsoft.com/office/officeart/2005/8/layout/hProcess4"/>
    <dgm:cxn modelId="{A0E0DD77-842F-414E-AA6E-F90C2369C0AA}" type="presParOf" srcId="{42F9BE89-2A73-4811-87DB-2FFFD47DCE59}" destId="{C84A74EC-ACF4-49ED-A0FC-6C8453E516BA}" srcOrd="1" destOrd="0" presId="urn:microsoft.com/office/officeart/2005/8/layout/hProcess4"/>
    <dgm:cxn modelId="{056186DE-9A86-42FF-948B-E0477978AAB0}" type="presParOf" srcId="{42F9BE89-2A73-4811-87DB-2FFFD47DCE59}" destId="{BD55287F-9905-4E57-B6E5-E06EAE8E57AE}" srcOrd="2" destOrd="0" presId="urn:microsoft.com/office/officeart/2005/8/layout/hProcess4"/>
    <dgm:cxn modelId="{A9257BA4-F8C1-4ECC-BFC7-5BF2DFE506AD}" type="presParOf" srcId="{42F9BE89-2A73-4811-87DB-2FFFD47DCE59}" destId="{5F35594B-F671-4907-AD53-3FB4480A2FD8}" srcOrd="3" destOrd="0" presId="urn:microsoft.com/office/officeart/2005/8/layout/hProcess4"/>
    <dgm:cxn modelId="{69643C4B-78F9-4563-8C40-E5DBC2E0698A}" type="presParOf" srcId="{42F9BE89-2A73-4811-87DB-2FFFD47DCE59}" destId="{AA0DC4BE-F6CF-4F84-B613-B0D0BD91FB26}" srcOrd="4" destOrd="0" presId="urn:microsoft.com/office/officeart/2005/8/layout/hProcess4"/>
    <dgm:cxn modelId="{202474E1-FCB5-4F20-84B6-71332A896F10}" type="presParOf" srcId="{D33D0212-31A5-4CF3-846F-82362F8AEEAD}" destId="{F3FB18E4-1898-49A2-A622-BB4C915869DF}" srcOrd="7" destOrd="0" presId="urn:microsoft.com/office/officeart/2005/8/layout/hProcess4"/>
    <dgm:cxn modelId="{C42DA7C7-E934-4E82-AFDA-EE75539B1C2D}" type="presParOf" srcId="{D33D0212-31A5-4CF3-846F-82362F8AEEAD}" destId="{A70EA294-EFDA-485C-9287-53B1EB344100}" srcOrd="8" destOrd="0" presId="urn:microsoft.com/office/officeart/2005/8/layout/hProcess4"/>
    <dgm:cxn modelId="{AA09FA32-C42B-4CD9-BAA6-FCBCE278F95B}" type="presParOf" srcId="{A70EA294-EFDA-485C-9287-53B1EB344100}" destId="{0BBAA590-EDE2-49AD-A9AE-C350ED3C5E37}" srcOrd="0" destOrd="0" presId="urn:microsoft.com/office/officeart/2005/8/layout/hProcess4"/>
    <dgm:cxn modelId="{9DC2EC78-ECF9-44FF-AAE6-2478B00E3AC8}" type="presParOf" srcId="{A70EA294-EFDA-485C-9287-53B1EB344100}" destId="{171C8D83-A9E3-4840-BFA4-858A5CE206F9}" srcOrd="1" destOrd="0" presId="urn:microsoft.com/office/officeart/2005/8/layout/hProcess4"/>
    <dgm:cxn modelId="{6DC2C109-BB36-47D5-B1E8-77E71A63DD5D}" type="presParOf" srcId="{A70EA294-EFDA-485C-9287-53B1EB344100}" destId="{6A935F40-6AE1-44BA-BD17-40E605194162}" srcOrd="2" destOrd="0" presId="urn:microsoft.com/office/officeart/2005/8/layout/hProcess4"/>
    <dgm:cxn modelId="{6B2BB4D1-08A3-4AA2-AA63-DEE6D401DA88}" type="presParOf" srcId="{A70EA294-EFDA-485C-9287-53B1EB344100}" destId="{5105057D-5FDE-4E79-98A7-4D56B916FB30}" srcOrd="3" destOrd="0" presId="urn:microsoft.com/office/officeart/2005/8/layout/hProcess4"/>
    <dgm:cxn modelId="{D39B3A67-74CB-4C45-AC93-7F4E9DDCB7C4}" type="presParOf" srcId="{A70EA294-EFDA-485C-9287-53B1EB344100}" destId="{66C4591A-75E2-45B5-8B54-72DAF6DBE595}" srcOrd="4" destOrd="0" presId="urn:microsoft.com/office/officeart/2005/8/layout/hProcess4"/>
    <dgm:cxn modelId="{716316E0-8595-40EE-88DF-7219F56F3CC3}" type="presParOf" srcId="{D33D0212-31A5-4CF3-846F-82362F8AEEAD}" destId="{4777CDF9-71AE-448C-A9FC-45637B6A53A9}" srcOrd="9" destOrd="0" presId="urn:microsoft.com/office/officeart/2005/8/layout/hProcess4"/>
    <dgm:cxn modelId="{A110D84C-8521-4332-8ACC-E20C8FD172AB}" type="presParOf" srcId="{D33D0212-31A5-4CF3-846F-82362F8AEEAD}" destId="{5934B29A-0EED-4028-90A8-88D580B90F4B}" srcOrd="10" destOrd="0" presId="urn:microsoft.com/office/officeart/2005/8/layout/hProcess4"/>
    <dgm:cxn modelId="{97D62DE3-1764-4C6D-B9E2-888D44F26441}" type="presParOf" srcId="{5934B29A-0EED-4028-90A8-88D580B90F4B}" destId="{66C9DEC9-A400-4BD1-994F-E006BCDCD691}" srcOrd="0" destOrd="0" presId="urn:microsoft.com/office/officeart/2005/8/layout/hProcess4"/>
    <dgm:cxn modelId="{9936F7CB-8376-42DE-B4D2-9DE11C22F773}" type="presParOf" srcId="{5934B29A-0EED-4028-90A8-88D580B90F4B}" destId="{E32EAF6D-0277-401C-9FFF-2A053EDD059C}" srcOrd="1" destOrd="0" presId="urn:microsoft.com/office/officeart/2005/8/layout/hProcess4"/>
    <dgm:cxn modelId="{85F444AF-B323-4A7C-B838-80E8186F303D}" type="presParOf" srcId="{5934B29A-0EED-4028-90A8-88D580B90F4B}" destId="{6FBD37AD-A1D8-41A9-B274-A70363BEF5F7}" srcOrd="2" destOrd="0" presId="urn:microsoft.com/office/officeart/2005/8/layout/hProcess4"/>
    <dgm:cxn modelId="{B2C6C09E-4141-438F-A728-4400B0EB1B4E}" type="presParOf" srcId="{5934B29A-0EED-4028-90A8-88D580B90F4B}" destId="{B36101AA-337C-492F-AC82-FE5F233EDA04}" srcOrd="3" destOrd="0" presId="urn:microsoft.com/office/officeart/2005/8/layout/hProcess4"/>
    <dgm:cxn modelId="{558E64A5-5259-481E-A1CE-57ABD89572C8}" type="presParOf" srcId="{5934B29A-0EED-4028-90A8-88D580B90F4B}" destId="{4D256225-49C8-4D40-B426-E376C0F61310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F8FD9C-4F09-4E58-854E-6B5F7A28A320}" type="doc">
      <dgm:prSet loTypeId="urn:microsoft.com/office/officeart/2005/8/layout/hProcess4" loCatId="process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FD948F9-8B34-5643-8B9D-3CFB664B4D63}">
      <dgm:prSet custT="1"/>
      <dgm:spPr/>
      <dgm:t>
        <a:bodyPr/>
        <a:lstStyle/>
        <a:p>
          <a:r>
            <a:rPr lang="pt-P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3rd CYCLE</a:t>
          </a:r>
          <a:endParaRPr lang="en-US" sz="3200" dirty="0"/>
        </a:p>
      </dgm:t>
    </dgm:pt>
    <dgm:pt modelId="{C3F2F63B-AE9A-9D43-9B70-4565AD4B3A4C}" type="parTrans" cxnId="{CC4ACDD7-3B7C-A14D-A5C3-3C28DB764DBF}">
      <dgm:prSet/>
      <dgm:spPr/>
      <dgm:t>
        <a:bodyPr/>
        <a:lstStyle/>
        <a:p>
          <a:endParaRPr lang="en-US"/>
        </a:p>
      </dgm:t>
    </dgm:pt>
    <dgm:pt modelId="{1F72861D-C2E8-E543-AC14-1F8B5C9B9E63}" type="sibTrans" cxnId="{CC4ACDD7-3B7C-A14D-A5C3-3C28DB764DBF}">
      <dgm:prSet/>
      <dgm:spPr>
        <a:blipFill>
          <a:blip xmlns:r="http://schemas.openxmlformats.org/officeDocument/2006/relationships" r:embed="rId1"/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2977897E-AF0D-4FBF-B7BF-E324B1193B8C}">
      <dgm:prSet custT="1"/>
      <dgm:spPr/>
      <dgm:t>
        <a:bodyPr/>
        <a:lstStyle/>
        <a:p>
          <a:r>
            <a:rPr lang="pt-PT" sz="2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SECONDARY</a:t>
          </a:r>
        </a:p>
      </dgm:t>
    </dgm:pt>
    <dgm:pt modelId="{4EC3C5C9-22D8-4B0F-8204-6F8CF831BB0F}" type="parTrans" cxnId="{83EC8749-D552-49DF-8423-AA239D3FC241}">
      <dgm:prSet/>
      <dgm:spPr/>
      <dgm:t>
        <a:bodyPr/>
        <a:lstStyle/>
        <a:p>
          <a:endParaRPr lang="pt-PT"/>
        </a:p>
      </dgm:t>
    </dgm:pt>
    <dgm:pt modelId="{533AF97B-6F62-42AA-9141-DB51F51066E7}" type="sibTrans" cxnId="{83EC8749-D552-49DF-8423-AA239D3FC241}">
      <dgm:prSet/>
      <dgm:spPr/>
      <dgm:t>
        <a:bodyPr/>
        <a:lstStyle/>
        <a:p>
          <a:endParaRPr lang="pt-PT"/>
        </a:p>
      </dgm:t>
    </dgm:pt>
    <dgm:pt modelId="{3D53F6B7-8059-49AB-91EE-1E0E4639BB08}">
      <dgm:prSet custT="1"/>
      <dgm:spPr/>
      <dgm:t>
        <a:bodyPr/>
        <a:lstStyle/>
        <a:p>
          <a:pPr algn="ctr"/>
          <a:r>
            <a:rPr lang="pt-PT" sz="2400" b="1" dirty="0"/>
            <a:t>7th </a:t>
          </a:r>
          <a:r>
            <a:rPr lang="pt-PT" sz="2400" b="1" dirty="0" err="1"/>
            <a:t>year</a:t>
          </a:r>
          <a:endParaRPr lang="pt-PT" sz="2400" b="1" dirty="0"/>
        </a:p>
      </dgm:t>
    </dgm:pt>
    <dgm:pt modelId="{957464DF-58AC-46C2-BD87-1C27A433061C}" type="parTrans" cxnId="{67AB03CF-3DF1-4A4F-80EF-62523AFF9B7B}">
      <dgm:prSet/>
      <dgm:spPr/>
      <dgm:t>
        <a:bodyPr/>
        <a:lstStyle/>
        <a:p>
          <a:endParaRPr lang="pt-PT"/>
        </a:p>
      </dgm:t>
    </dgm:pt>
    <dgm:pt modelId="{58E50730-5BB3-491F-AE8A-2D8D7B576B21}" type="sibTrans" cxnId="{67AB03CF-3DF1-4A4F-80EF-62523AFF9B7B}">
      <dgm:prSet/>
      <dgm:spPr/>
      <dgm:t>
        <a:bodyPr/>
        <a:lstStyle/>
        <a:p>
          <a:endParaRPr lang="pt-PT"/>
        </a:p>
      </dgm:t>
    </dgm:pt>
    <dgm:pt modelId="{D05C2D10-E8BC-49F2-9045-3FE0F2A479D0}">
      <dgm:prSet custT="1"/>
      <dgm:spPr/>
      <dgm:t>
        <a:bodyPr/>
        <a:lstStyle/>
        <a:p>
          <a:pPr algn="ctr"/>
          <a:endParaRPr lang="pt-PT" sz="1600" b="1"/>
        </a:p>
      </dgm:t>
    </dgm:pt>
    <dgm:pt modelId="{CCEEA6D4-DF03-44A4-9123-F96C0E90EAF4}" type="parTrans" cxnId="{A41A8003-CA5A-4541-ADA7-CA0D7AF9D93C}">
      <dgm:prSet/>
      <dgm:spPr/>
      <dgm:t>
        <a:bodyPr/>
        <a:lstStyle/>
        <a:p>
          <a:endParaRPr lang="pt-PT"/>
        </a:p>
      </dgm:t>
    </dgm:pt>
    <dgm:pt modelId="{2C7FD480-5EDE-4F8F-8FA3-8A666E06309B}" type="sibTrans" cxnId="{A41A8003-CA5A-4541-ADA7-CA0D7AF9D93C}">
      <dgm:prSet/>
      <dgm:spPr/>
      <dgm:t>
        <a:bodyPr/>
        <a:lstStyle/>
        <a:p>
          <a:endParaRPr lang="pt-PT"/>
        </a:p>
      </dgm:t>
    </dgm:pt>
    <dgm:pt modelId="{F63D308C-ED7D-436D-A65B-FEB4520BB772}">
      <dgm:prSet custT="1"/>
      <dgm:spPr/>
      <dgm:t>
        <a:bodyPr/>
        <a:lstStyle/>
        <a:p>
          <a:pPr algn="ctr"/>
          <a:r>
            <a:rPr lang="pt-PT" sz="2400" b="1" dirty="0"/>
            <a:t>8th </a:t>
          </a:r>
          <a:r>
            <a:rPr lang="pt-PT" sz="2400" b="1" dirty="0" err="1"/>
            <a:t>year</a:t>
          </a:r>
          <a:endParaRPr lang="pt-PT" sz="2400" b="1" dirty="0"/>
        </a:p>
      </dgm:t>
    </dgm:pt>
    <dgm:pt modelId="{61FD9238-DACB-4A82-980F-47CD38BA69DF}" type="parTrans" cxnId="{047CADDF-2221-494E-A27E-DD1E2ABF5E3A}">
      <dgm:prSet/>
      <dgm:spPr/>
      <dgm:t>
        <a:bodyPr/>
        <a:lstStyle/>
        <a:p>
          <a:endParaRPr lang="pt-PT"/>
        </a:p>
      </dgm:t>
    </dgm:pt>
    <dgm:pt modelId="{0C359EB7-04D9-4B29-ACAA-182E4B83397F}" type="sibTrans" cxnId="{047CADDF-2221-494E-A27E-DD1E2ABF5E3A}">
      <dgm:prSet/>
      <dgm:spPr/>
      <dgm:t>
        <a:bodyPr/>
        <a:lstStyle/>
        <a:p>
          <a:endParaRPr lang="pt-PT"/>
        </a:p>
      </dgm:t>
    </dgm:pt>
    <dgm:pt modelId="{86808DF3-1F03-4F2A-A251-1EC7D874BAAC}">
      <dgm:prSet custT="1"/>
      <dgm:spPr/>
      <dgm:t>
        <a:bodyPr/>
        <a:lstStyle/>
        <a:p>
          <a:pPr algn="ctr"/>
          <a:r>
            <a:rPr lang="pt-PT" sz="2400" b="1" dirty="0"/>
            <a:t>9th </a:t>
          </a:r>
          <a:r>
            <a:rPr lang="pt-PT" sz="2400" b="1" dirty="0" err="1"/>
            <a:t>year</a:t>
          </a:r>
          <a:endParaRPr lang="pt-PT" sz="2400" b="1" dirty="0"/>
        </a:p>
      </dgm:t>
    </dgm:pt>
    <dgm:pt modelId="{D4D840F8-60D9-4C1C-A1CC-254E7AD74C8E}" type="parTrans" cxnId="{F3D8CF42-5716-4D5D-8598-8BBCE80E2A22}">
      <dgm:prSet/>
      <dgm:spPr/>
      <dgm:t>
        <a:bodyPr/>
        <a:lstStyle/>
        <a:p>
          <a:endParaRPr lang="pt-PT"/>
        </a:p>
      </dgm:t>
    </dgm:pt>
    <dgm:pt modelId="{9E07219C-31A7-4250-A0CD-8E4A96C470F4}" type="sibTrans" cxnId="{F3D8CF42-5716-4D5D-8598-8BBCE80E2A22}">
      <dgm:prSet/>
      <dgm:spPr/>
      <dgm:t>
        <a:bodyPr/>
        <a:lstStyle/>
        <a:p>
          <a:endParaRPr lang="pt-PT"/>
        </a:p>
      </dgm:t>
    </dgm:pt>
    <dgm:pt modelId="{A80134BB-8085-44AB-A68E-66DCC8B42B87}">
      <dgm:prSet custT="1"/>
      <dgm:spPr/>
      <dgm:t>
        <a:bodyPr/>
        <a:lstStyle/>
        <a:p>
          <a:pPr algn="ctr"/>
          <a:r>
            <a:rPr lang="pt-PT" sz="2400" b="1" dirty="0"/>
            <a:t>10th </a:t>
          </a:r>
          <a:r>
            <a:rPr lang="pt-PT" sz="2400" b="1" dirty="0" err="1"/>
            <a:t>year</a:t>
          </a:r>
          <a:endParaRPr lang="pt-PT" sz="2400" dirty="0"/>
        </a:p>
      </dgm:t>
    </dgm:pt>
    <dgm:pt modelId="{A61F69D0-0014-42FC-929A-857A687C75E7}" type="parTrans" cxnId="{078B3910-88B3-476A-95AC-481CDC7178B5}">
      <dgm:prSet/>
      <dgm:spPr/>
      <dgm:t>
        <a:bodyPr/>
        <a:lstStyle/>
        <a:p>
          <a:endParaRPr lang="pt-PT"/>
        </a:p>
      </dgm:t>
    </dgm:pt>
    <dgm:pt modelId="{39B6DF19-F5EF-46FB-AD22-A652876A0A2D}" type="sibTrans" cxnId="{078B3910-88B3-476A-95AC-481CDC7178B5}">
      <dgm:prSet/>
      <dgm:spPr/>
      <dgm:t>
        <a:bodyPr/>
        <a:lstStyle/>
        <a:p>
          <a:endParaRPr lang="pt-PT"/>
        </a:p>
      </dgm:t>
    </dgm:pt>
    <dgm:pt modelId="{2FC9E85B-EA3B-4F91-8210-C98209795191}">
      <dgm:prSet custT="1"/>
      <dgm:spPr/>
      <dgm:t>
        <a:bodyPr/>
        <a:lstStyle/>
        <a:p>
          <a:pPr algn="ctr"/>
          <a:r>
            <a:rPr lang="pt-PT" sz="2400" b="1" dirty="0"/>
            <a:t>11th </a:t>
          </a:r>
          <a:r>
            <a:rPr lang="pt-PT" sz="2400" b="1" dirty="0" err="1"/>
            <a:t>year</a:t>
          </a:r>
          <a:endParaRPr lang="pt-PT" sz="2400" b="1" dirty="0"/>
        </a:p>
      </dgm:t>
    </dgm:pt>
    <dgm:pt modelId="{C9B4844D-0AE1-4A6B-BA02-7D214498D78E}" type="parTrans" cxnId="{6868102B-13CB-42C7-8BA1-06863FB7651B}">
      <dgm:prSet/>
      <dgm:spPr/>
      <dgm:t>
        <a:bodyPr/>
        <a:lstStyle/>
        <a:p>
          <a:endParaRPr lang="pt-PT"/>
        </a:p>
      </dgm:t>
    </dgm:pt>
    <dgm:pt modelId="{6C462AB7-77C2-4D18-AEE9-4BB38A89AEE6}" type="sibTrans" cxnId="{6868102B-13CB-42C7-8BA1-06863FB7651B}">
      <dgm:prSet/>
      <dgm:spPr/>
      <dgm:t>
        <a:bodyPr/>
        <a:lstStyle/>
        <a:p>
          <a:endParaRPr lang="pt-PT"/>
        </a:p>
      </dgm:t>
    </dgm:pt>
    <dgm:pt modelId="{17CF7F32-1073-4D21-B378-173A24AB667D}">
      <dgm:prSet custT="1"/>
      <dgm:spPr/>
      <dgm:t>
        <a:bodyPr/>
        <a:lstStyle/>
        <a:p>
          <a:pPr algn="ctr"/>
          <a:r>
            <a:rPr lang="pt-PT" sz="2400" b="1" dirty="0"/>
            <a:t>12th </a:t>
          </a:r>
          <a:r>
            <a:rPr lang="pt-PT" sz="2400" b="1" dirty="0" err="1"/>
            <a:t>year</a:t>
          </a:r>
          <a:endParaRPr lang="pt-PT" sz="2400" dirty="0"/>
        </a:p>
      </dgm:t>
    </dgm:pt>
    <dgm:pt modelId="{9D21AB1E-2CE6-4C45-B6B5-804F1DA20785}" type="parTrans" cxnId="{1CFA9A7E-F1A0-445D-852C-200A57247BAD}">
      <dgm:prSet/>
      <dgm:spPr/>
      <dgm:t>
        <a:bodyPr/>
        <a:lstStyle/>
        <a:p>
          <a:endParaRPr lang="pt-PT"/>
        </a:p>
      </dgm:t>
    </dgm:pt>
    <dgm:pt modelId="{C27D020E-749F-4810-A9FA-27D4EB6D4DEB}" type="sibTrans" cxnId="{1CFA9A7E-F1A0-445D-852C-200A57247BAD}">
      <dgm:prSet/>
      <dgm:spPr/>
      <dgm:t>
        <a:bodyPr/>
        <a:lstStyle/>
        <a:p>
          <a:endParaRPr lang="pt-PT"/>
        </a:p>
      </dgm:t>
    </dgm:pt>
    <dgm:pt modelId="{47FE49B3-6164-46A0-979D-AC5D9666D454}" type="pres">
      <dgm:prSet presAssocID="{83F8FD9C-4F09-4E58-854E-6B5F7A28A320}" presName="Name0" presStyleCnt="0">
        <dgm:presLayoutVars>
          <dgm:dir/>
          <dgm:animLvl val="lvl"/>
          <dgm:resizeHandles val="exact"/>
        </dgm:presLayoutVars>
      </dgm:prSet>
      <dgm:spPr/>
    </dgm:pt>
    <dgm:pt modelId="{F347B158-43F9-4A2A-AB94-0D8C2B089535}" type="pres">
      <dgm:prSet presAssocID="{83F8FD9C-4F09-4E58-854E-6B5F7A28A320}" presName="tSp" presStyleCnt="0"/>
      <dgm:spPr/>
    </dgm:pt>
    <dgm:pt modelId="{62A82732-0FA8-4F59-AD58-41EB2B476F04}" type="pres">
      <dgm:prSet presAssocID="{83F8FD9C-4F09-4E58-854E-6B5F7A28A320}" presName="bSp" presStyleCnt="0"/>
      <dgm:spPr/>
    </dgm:pt>
    <dgm:pt modelId="{D33D0212-31A5-4CF3-846F-82362F8AEEAD}" type="pres">
      <dgm:prSet presAssocID="{83F8FD9C-4F09-4E58-854E-6B5F7A28A320}" presName="process" presStyleCnt="0"/>
      <dgm:spPr/>
    </dgm:pt>
    <dgm:pt modelId="{3292354A-1306-4887-9C5C-7E22402F81B7}" type="pres">
      <dgm:prSet presAssocID="{7FD948F9-8B34-5643-8B9D-3CFB664B4D63}" presName="composite1" presStyleCnt="0"/>
      <dgm:spPr/>
    </dgm:pt>
    <dgm:pt modelId="{72B12086-762B-4A42-BD33-28E3415A5186}" type="pres">
      <dgm:prSet presAssocID="{7FD948F9-8B34-5643-8B9D-3CFB664B4D63}" presName="dummyNode1" presStyleLbl="node1" presStyleIdx="0" presStyleCnt="2"/>
      <dgm:spPr/>
    </dgm:pt>
    <dgm:pt modelId="{D6B90E20-1004-4948-AA2D-78844450C448}" type="pres">
      <dgm:prSet presAssocID="{7FD948F9-8B34-5643-8B9D-3CFB664B4D63}" presName="childNode1" presStyleLbl="bgAcc1" presStyleIdx="0" presStyleCnt="2" custLinFactNeighborX="29754" custLinFactNeighborY="869">
        <dgm:presLayoutVars>
          <dgm:bulletEnabled val="1"/>
        </dgm:presLayoutVars>
      </dgm:prSet>
      <dgm:spPr/>
    </dgm:pt>
    <dgm:pt modelId="{D82CA5DA-7BEB-4B9B-B407-0FA6E64745B7}" type="pres">
      <dgm:prSet presAssocID="{7FD948F9-8B34-5643-8B9D-3CFB664B4D63}" presName="childNode1tx" presStyleLbl="bgAcc1" presStyleIdx="0" presStyleCnt="2">
        <dgm:presLayoutVars>
          <dgm:bulletEnabled val="1"/>
        </dgm:presLayoutVars>
      </dgm:prSet>
      <dgm:spPr/>
    </dgm:pt>
    <dgm:pt modelId="{0052E6E2-8BC2-49F7-A5E9-1DA475ED059A}" type="pres">
      <dgm:prSet presAssocID="{7FD948F9-8B34-5643-8B9D-3CFB664B4D63}" presName="parentNode1" presStyleLbl="node1" presStyleIdx="0" presStyleCnt="2" custLinFactNeighborX="34857" custLinFactNeighborY="3880">
        <dgm:presLayoutVars>
          <dgm:chMax val="1"/>
          <dgm:bulletEnabled val="1"/>
        </dgm:presLayoutVars>
      </dgm:prSet>
      <dgm:spPr/>
    </dgm:pt>
    <dgm:pt modelId="{ECE889FC-3BEA-42AE-A9AC-114065884E0B}" type="pres">
      <dgm:prSet presAssocID="{7FD948F9-8B34-5643-8B9D-3CFB664B4D63}" presName="connSite1" presStyleCnt="0"/>
      <dgm:spPr/>
    </dgm:pt>
    <dgm:pt modelId="{085DD2B5-F783-4656-9868-F36BC8848106}" type="pres">
      <dgm:prSet presAssocID="{1F72861D-C2E8-E543-AC14-1F8B5C9B9E63}" presName="Name9" presStyleLbl="sibTrans2D1" presStyleIdx="0" presStyleCnt="1" custLinFactNeighborX="-4584" custLinFactNeighborY="-9466"/>
      <dgm:spPr/>
    </dgm:pt>
    <dgm:pt modelId="{8388DE19-67CE-4C03-8B58-8347776059FB}" type="pres">
      <dgm:prSet presAssocID="{2977897E-AF0D-4FBF-B7BF-E324B1193B8C}" presName="composite2" presStyleCnt="0"/>
      <dgm:spPr/>
    </dgm:pt>
    <dgm:pt modelId="{FE1811A0-4FED-4F87-8AAA-C62A02C2F9FB}" type="pres">
      <dgm:prSet presAssocID="{2977897E-AF0D-4FBF-B7BF-E324B1193B8C}" presName="dummyNode2" presStyleLbl="node1" presStyleIdx="0" presStyleCnt="2"/>
      <dgm:spPr/>
    </dgm:pt>
    <dgm:pt modelId="{C4A09F41-423C-4A3D-9D28-AD8308A6209B}" type="pres">
      <dgm:prSet presAssocID="{2977897E-AF0D-4FBF-B7BF-E324B1193B8C}" presName="childNode2" presStyleLbl="bgAcc1" presStyleIdx="1" presStyleCnt="2" custLinFactNeighborX="44077" custLinFactNeighborY="869">
        <dgm:presLayoutVars>
          <dgm:bulletEnabled val="1"/>
        </dgm:presLayoutVars>
      </dgm:prSet>
      <dgm:spPr/>
    </dgm:pt>
    <dgm:pt modelId="{12263A16-E699-49FA-A234-BCE6153012C0}" type="pres">
      <dgm:prSet presAssocID="{2977897E-AF0D-4FBF-B7BF-E324B1193B8C}" presName="childNode2tx" presStyleLbl="bgAcc1" presStyleIdx="1" presStyleCnt="2">
        <dgm:presLayoutVars>
          <dgm:bulletEnabled val="1"/>
        </dgm:presLayoutVars>
      </dgm:prSet>
      <dgm:spPr/>
    </dgm:pt>
    <dgm:pt modelId="{A916395C-D65F-43CF-8E3E-B3039F13D974}" type="pres">
      <dgm:prSet presAssocID="{2977897E-AF0D-4FBF-B7BF-E324B1193B8C}" presName="parentNode2" presStyleLbl="node1" presStyleIdx="1" presStyleCnt="2" custLinFactNeighborX="59645" custLinFactNeighborY="-882">
        <dgm:presLayoutVars>
          <dgm:chMax val="0"/>
          <dgm:bulletEnabled val="1"/>
        </dgm:presLayoutVars>
      </dgm:prSet>
      <dgm:spPr/>
    </dgm:pt>
    <dgm:pt modelId="{97F475CD-6851-496D-95E9-988388B11F58}" type="pres">
      <dgm:prSet presAssocID="{2977897E-AF0D-4FBF-B7BF-E324B1193B8C}" presName="connSite2" presStyleCnt="0"/>
      <dgm:spPr/>
    </dgm:pt>
  </dgm:ptLst>
  <dgm:cxnLst>
    <dgm:cxn modelId="{A41A8003-CA5A-4541-ADA7-CA0D7AF9D93C}" srcId="{7FD948F9-8B34-5643-8B9D-3CFB664B4D63}" destId="{D05C2D10-E8BC-49F2-9045-3FE0F2A479D0}" srcOrd="0" destOrd="0" parTransId="{CCEEA6D4-DF03-44A4-9123-F96C0E90EAF4}" sibTransId="{2C7FD480-5EDE-4F8F-8FA3-8A666E06309B}"/>
    <dgm:cxn modelId="{5C35220D-17A9-46BC-971C-F1480D78AFE7}" type="presOf" srcId="{1F72861D-C2E8-E543-AC14-1F8B5C9B9E63}" destId="{085DD2B5-F783-4656-9868-F36BC8848106}" srcOrd="0" destOrd="0" presId="urn:microsoft.com/office/officeart/2005/8/layout/hProcess4"/>
    <dgm:cxn modelId="{078B3910-88B3-476A-95AC-481CDC7178B5}" srcId="{2977897E-AF0D-4FBF-B7BF-E324B1193B8C}" destId="{A80134BB-8085-44AB-A68E-66DCC8B42B87}" srcOrd="0" destOrd="0" parTransId="{A61F69D0-0014-42FC-929A-857A687C75E7}" sibTransId="{39B6DF19-F5EF-46FB-AD22-A652876A0A2D}"/>
    <dgm:cxn modelId="{E2C79015-BE4E-42F4-9C5F-F00F684F62C0}" type="presOf" srcId="{F63D308C-ED7D-436D-A65B-FEB4520BB772}" destId="{D82CA5DA-7BEB-4B9B-B407-0FA6E64745B7}" srcOrd="1" destOrd="2" presId="urn:microsoft.com/office/officeart/2005/8/layout/hProcess4"/>
    <dgm:cxn modelId="{D5733025-A17D-4074-AC61-AD908987175D}" type="presOf" srcId="{2FC9E85B-EA3B-4F91-8210-C98209795191}" destId="{C4A09F41-423C-4A3D-9D28-AD8308A6209B}" srcOrd="0" destOrd="1" presId="urn:microsoft.com/office/officeart/2005/8/layout/hProcess4"/>
    <dgm:cxn modelId="{887A0F27-0824-4B24-AE5A-3EAE3061F23B}" type="presOf" srcId="{86808DF3-1F03-4F2A-A251-1EC7D874BAAC}" destId="{D82CA5DA-7BEB-4B9B-B407-0FA6E64745B7}" srcOrd="1" destOrd="3" presId="urn:microsoft.com/office/officeart/2005/8/layout/hProcess4"/>
    <dgm:cxn modelId="{05865129-B3C2-418C-92DF-C99B86F990BE}" type="presOf" srcId="{F63D308C-ED7D-436D-A65B-FEB4520BB772}" destId="{D6B90E20-1004-4948-AA2D-78844450C448}" srcOrd="0" destOrd="2" presId="urn:microsoft.com/office/officeart/2005/8/layout/hProcess4"/>
    <dgm:cxn modelId="{6868102B-13CB-42C7-8BA1-06863FB7651B}" srcId="{2977897E-AF0D-4FBF-B7BF-E324B1193B8C}" destId="{2FC9E85B-EA3B-4F91-8210-C98209795191}" srcOrd="1" destOrd="0" parTransId="{C9B4844D-0AE1-4A6B-BA02-7D214498D78E}" sibTransId="{6C462AB7-77C2-4D18-AEE9-4BB38A89AEE6}"/>
    <dgm:cxn modelId="{75111D35-78A2-4904-9448-9EAF69EB6638}" type="presOf" srcId="{A80134BB-8085-44AB-A68E-66DCC8B42B87}" destId="{C4A09F41-423C-4A3D-9D28-AD8308A6209B}" srcOrd="0" destOrd="0" presId="urn:microsoft.com/office/officeart/2005/8/layout/hProcess4"/>
    <dgm:cxn modelId="{F3D8CF42-5716-4D5D-8598-8BBCE80E2A22}" srcId="{7FD948F9-8B34-5643-8B9D-3CFB664B4D63}" destId="{86808DF3-1F03-4F2A-A251-1EC7D874BAAC}" srcOrd="3" destOrd="0" parTransId="{D4D840F8-60D9-4C1C-A1CC-254E7AD74C8E}" sibTransId="{9E07219C-31A7-4250-A0CD-8E4A96C470F4}"/>
    <dgm:cxn modelId="{83EC8749-D552-49DF-8423-AA239D3FC241}" srcId="{83F8FD9C-4F09-4E58-854E-6B5F7A28A320}" destId="{2977897E-AF0D-4FBF-B7BF-E324B1193B8C}" srcOrd="1" destOrd="0" parTransId="{4EC3C5C9-22D8-4B0F-8204-6F8CF831BB0F}" sibTransId="{533AF97B-6F62-42AA-9141-DB51F51066E7}"/>
    <dgm:cxn modelId="{B4B19369-7C95-453E-986D-2B29D6F44A03}" type="presOf" srcId="{86808DF3-1F03-4F2A-A251-1EC7D874BAAC}" destId="{D6B90E20-1004-4948-AA2D-78844450C448}" srcOrd="0" destOrd="3" presId="urn:microsoft.com/office/officeart/2005/8/layout/hProcess4"/>
    <dgm:cxn modelId="{CC2C504D-7FD7-450E-9149-0A81D120F37E}" type="presOf" srcId="{2FC9E85B-EA3B-4F91-8210-C98209795191}" destId="{12263A16-E699-49FA-A234-BCE6153012C0}" srcOrd="1" destOrd="1" presId="urn:microsoft.com/office/officeart/2005/8/layout/hProcess4"/>
    <dgm:cxn modelId="{1CFA9A7E-F1A0-445D-852C-200A57247BAD}" srcId="{2977897E-AF0D-4FBF-B7BF-E324B1193B8C}" destId="{17CF7F32-1073-4D21-B378-173A24AB667D}" srcOrd="2" destOrd="0" parTransId="{9D21AB1E-2CE6-4C45-B6B5-804F1DA20785}" sibTransId="{C27D020E-749F-4810-A9FA-27D4EB6D4DEB}"/>
    <dgm:cxn modelId="{1B8F9182-16D8-41AD-9929-82D7D5A00C10}" type="presOf" srcId="{83F8FD9C-4F09-4E58-854E-6B5F7A28A320}" destId="{47FE49B3-6164-46A0-979D-AC5D9666D454}" srcOrd="0" destOrd="0" presId="urn:microsoft.com/office/officeart/2005/8/layout/hProcess4"/>
    <dgm:cxn modelId="{B7CFAE90-E862-476B-AEB9-825558402E0C}" type="presOf" srcId="{17CF7F32-1073-4D21-B378-173A24AB667D}" destId="{12263A16-E699-49FA-A234-BCE6153012C0}" srcOrd="1" destOrd="2" presId="urn:microsoft.com/office/officeart/2005/8/layout/hProcess4"/>
    <dgm:cxn modelId="{240BA69A-26DD-4B48-A00E-CE7B4E356CFB}" type="presOf" srcId="{D05C2D10-E8BC-49F2-9045-3FE0F2A479D0}" destId="{D6B90E20-1004-4948-AA2D-78844450C448}" srcOrd="0" destOrd="0" presId="urn:microsoft.com/office/officeart/2005/8/layout/hProcess4"/>
    <dgm:cxn modelId="{B172479D-4B06-47BE-912A-F03616923810}" type="presOf" srcId="{17CF7F32-1073-4D21-B378-173A24AB667D}" destId="{C4A09F41-423C-4A3D-9D28-AD8308A6209B}" srcOrd="0" destOrd="2" presId="urn:microsoft.com/office/officeart/2005/8/layout/hProcess4"/>
    <dgm:cxn modelId="{8EAD279E-1FF4-4173-851C-7AE54B50E7F4}" type="presOf" srcId="{2977897E-AF0D-4FBF-B7BF-E324B1193B8C}" destId="{A916395C-D65F-43CF-8E3E-B3039F13D974}" srcOrd="0" destOrd="0" presId="urn:microsoft.com/office/officeart/2005/8/layout/hProcess4"/>
    <dgm:cxn modelId="{871448BC-48F4-447E-926E-F008B2C99CF2}" type="presOf" srcId="{7FD948F9-8B34-5643-8B9D-3CFB664B4D63}" destId="{0052E6E2-8BC2-49F7-A5E9-1DA475ED059A}" srcOrd="0" destOrd="0" presId="urn:microsoft.com/office/officeart/2005/8/layout/hProcess4"/>
    <dgm:cxn modelId="{67AB03CF-3DF1-4A4F-80EF-62523AFF9B7B}" srcId="{7FD948F9-8B34-5643-8B9D-3CFB664B4D63}" destId="{3D53F6B7-8059-49AB-91EE-1E0E4639BB08}" srcOrd="1" destOrd="0" parTransId="{957464DF-58AC-46C2-BD87-1C27A433061C}" sibTransId="{58E50730-5BB3-491F-AE8A-2D8D7B576B21}"/>
    <dgm:cxn modelId="{CC4ACDD7-3B7C-A14D-A5C3-3C28DB764DBF}" srcId="{83F8FD9C-4F09-4E58-854E-6B5F7A28A320}" destId="{7FD948F9-8B34-5643-8B9D-3CFB664B4D63}" srcOrd="0" destOrd="0" parTransId="{C3F2F63B-AE9A-9D43-9B70-4565AD4B3A4C}" sibTransId="{1F72861D-C2E8-E543-AC14-1F8B5C9B9E63}"/>
    <dgm:cxn modelId="{D11671DF-B132-4392-A7A0-820DA1790F3E}" type="presOf" srcId="{D05C2D10-E8BC-49F2-9045-3FE0F2A479D0}" destId="{D82CA5DA-7BEB-4B9B-B407-0FA6E64745B7}" srcOrd="1" destOrd="0" presId="urn:microsoft.com/office/officeart/2005/8/layout/hProcess4"/>
    <dgm:cxn modelId="{047CADDF-2221-494E-A27E-DD1E2ABF5E3A}" srcId="{7FD948F9-8B34-5643-8B9D-3CFB664B4D63}" destId="{F63D308C-ED7D-436D-A65B-FEB4520BB772}" srcOrd="2" destOrd="0" parTransId="{61FD9238-DACB-4A82-980F-47CD38BA69DF}" sibTransId="{0C359EB7-04D9-4B29-ACAA-182E4B83397F}"/>
    <dgm:cxn modelId="{59AF50E7-7421-42C1-84D2-3AB21A70DA45}" type="presOf" srcId="{A80134BB-8085-44AB-A68E-66DCC8B42B87}" destId="{12263A16-E699-49FA-A234-BCE6153012C0}" srcOrd="1" destOrd="0" presId="urn:microsoft.com/office/officeart/2005/8/layout/hProcess4"/>
    <dgm:cxn modelId="{557A76EA-C491-423E-85C2-787A5CA7A909}" type="presOf" srcId="{3D53F6B7-8059-49AB-91EE-1E0E4639BB08}" destId="{D6B90E20-1004-4948-AA2D-78844450C448}" srcOrd="0" destOrd="1" presId="urn:microsoft.com/office/officeart/2005/8/layout/hProcess4"/>
    <dgm:cxn modelId="{42E787FA-0929-40A8-94B5-18FE3F271AAC}" type="presOf" srcId="{3D53F6B7-8059-49AB-91EE-1E0E4639BB08}" destId="{D82CA5DA-7BEB-4B9B-B407-0FA6E64745B7}" srcOrd="1" destOrd="1" presId="urn:microsoft.com/office/officeart/2005/8/layout/hProcess4"/>
    <dgm:cxn modelId="{17528F9D-9BC8-4FC9-967A-AB94DC055A71}" type="presParOf" srcId="{47FE49B3-6164-46A0-979D-AC5D9666D454}" destId="{F347B158-43F9-4A2A-AB94-0D8C2B089535}" srcOrd="0" destOrd="0" presId="urn:microsoft.com/office/officeart/2005/8/layout/hProcess4"/>
    <dgm:cxn modelId="{3111192A-BF2B-4B1C-9AEF-7D7DBB9AC3C9}" type="presParOf" srcId="{47FE49B3-6164-46A0-979D-AC5D9666D454}" destId="{62A82732-0FA8-4F59-AD58-41EB2B476F04}" srcOrd="1" destOrd="0" presId="urn:microsoft.com/office/officeart/2005/8/layout/hProcess4"/>
    <dgm:cxn modelId="{84827367-9170-434B-A283-E02ED2555303}" type="presParOf" srcId="{47FE49B3-6164-46A0-979D-AC5D9666D454}" destId="{D33D0212-31A5-4CF3-846F-82362F8AEEAD}" srcOrd="2" destOrd="0" presId="urn:microsoft.com/office/officeart/2005/8/layout/hProcess4"/>
    <dgm:cxn modelId="{C1E3ADA9-075F-4FEE-B5AF-D54F1E8053D9}" type="presParOf" srcId="{D33D0212-31A5-4CF3-846F-82362F8AEEAD}" destId="{3292354A-1306-4887-9C5C-7E22402F81B7}" srcOrd="0" destOrd="0" presId="urn:microsoft.com/office/officeart/2005/8/layout/hProcess4"/>
    <dgm:cxn modelId="{117467D8-3C51-4821-8760-533E9F978C14}" type="presParOf" srcId="{3292354A-1306-4887-9C5C-7E22402F81B7}" destId="{72B12086-762B-4A42-BD33-28E3415A5186}" srcOrd="0" destOrd="0" presId="urn:microsoft.com/office/officeart/2005/8/layout/hProcess4"/>
    <dgm:cxn modelId="{FF1441AD-8BE4-4FA3-8AF2-A1F68D976ADC}" type="presParOf" srcId="{3292354A-1306-4887-9C5C-7E22402F81B7}" destId="{D6B90E20-1004-4948-AA2D-78844450C448}" srcOrd="1" destOrd="0" presId="urn:microsoft.com/office/officeart/2005/8/layout/hProcess4"/>
    <dgm:cxn modelId="{C83D04C8-4772-424B-B19C-E524EB896C01}" type="presParOf" srcId="{3292354A-1306-4887-9C5C-7E22402F81B7}" destId="{D82CA5DA-7BEB-4B9B-B407-0FA6E64745B7}" srcOrd="2" destOrd="0" presId="urn:microsoft.com/office/officeart/2005/8/layout/hProcess4"/>
    <dgm:cxn modelId="{9E66E332-ACBA-4A0F-A6D5-3AFDD8E4C02B}" type="presParOf" srcId="{3292354A-1306-4887-9C5C-7E22402F81B7}" destId="{0052E6E2-8BC2-49F7-A5E9-1DA475ED059A}" srcOrd="3" destOrd="0" presId="urn:microsoft.com/office/officeart/2005/8/layout/hProcess4"/>
    <dgm:cxn modelId="{217D2154-4859-4906-8722-7D8BAB8746D9}" type="presParOf" srcId="{3292354A-1306-4887-9C5C-7E22402F81B7}" destId="{ECE889FC-3BEA-42AE-A9AC-114065884E0B}" srcOrd="4" destOrd="0" presId="urn:microsoft.com/office/officeart/2005/8/layout/hProcess4"/>
    <dgm:cxn modelId="{6648F11D-8330-4981-87FD-E76886E6EB8E}" type="presParOf" srcId="{D33D0212-31A5-4CF3-846F-82362F8AEEAD}" destId="{085DD2B5-F783-4656-9868-F36BC8848106}" srcOrd="1" destOrd="0" presId="urn:microsoft.com/office/officeart/2005/8/layout/hProcess4"/>
    <dgm:cxn modelId="{22C239A4-A8BA-4665-9131-A7D451F4D697}" type="presParOf" srcId="{D33D0212-31A5-4CF3-846F-82362F8AEEAD}" destId="{8388DE19-67CE-4C03-8B58-8347776059FB}" srcOrd="2" destOrd="0" presId="urn:microsoft.com/office/officeart/2005/8/layout/hProcess4"/>
    <dgm:cxn modelId="{802213AD-CB27-4BF2-8677-204826557825}" type="presParOf" srcId="{8388DE19-67CE-4C03-8B58-8347776059FB}" destId="{FE1811A0-4FED-4F87-8AAA-C62A02C2F9FB}" srcOrd="0" destOrd="0" presId="urn:microsoft.com/office/officeart/2005/8/layout/hProcess4"/>
    <dgm:cxn modelId="{7F425BEC-E51A-47F9-B25C-1C62B1E180B3}" type="presParOf" srcId="{8388DE19-67CE-4C03-8B58-8347776059FB}" destId="{C4A09F41-423C-4A3D-9D28-AD8308A6209B}" srcOrd="1" destOrd="0" presId="urn:microsoft.com/office/officeart/2005/8/layout/hProcess4"/>
    <dgm:cxn modelId="{D5E72FF5-E195-4FC5-A549-CB8758CA799E}" type="presParOf" srcId="{8388DE19-67CE-4C03-8B58-8347776059FB}" destId="{12263A16-E699-49FA-A234-BCE6153012C0}" srcOrd="2" destOrd="0" presId="urn:microsoft.com/office/officeart/2005/8/layout/hProcess4"/>
    <dgm:cxn modelId="{B435FC38-1FE4-45BA-BAC6-AB8D94EA427D}" type="presParOf" srcId="{8388DE19-67CE-4C03-8B58-8347776059FB}" destId="{A916395C-D65F-43CF-8E3E-B3039F13D974}" srcOrd="3" destOrd="0" presId="urn:microsoft.com/office/officeart/2005/8/layout/hProcess4"/>
    <dgm:cxn modelId="{130F81F3-E33E-4633-8570-C4893D3486FB}" type="presParOf" srcId="{8388DE19-67CE-4C03-8B58-8347776059FB}" destId="{97F475CD-6851-496D-95E9-988388B11F58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F8FD9C-4F09-4E58-854E-6B5F7A28A320}" type="doc">
      <dgm:prSet loTypeId="urn:microsoft.com/office/officeart/2005/8/layout/hProcess4" loCatId="process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FD948F9-8B34-5643-8B9D-3CFB664B4D63}">
      <dgm:prSet custT="1"/>
      <dgm:spPr/>
      <dgm:t>
        <a:bodyPr/>
        <a:lstStyle/>
        <a:p>
          <a:r>
            <a:rPr lang="pt-P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3rd CYCLE</a:t>
          </a:r>
          <a:endParaRPr lang="en-US" sz="3200" dirty="0"/>
        </a:p>
      </dgm:t>
    </dgm:pt>
    <dgm:pt modelId="{C3F2F63B-AE9A-9D43-9B70-4565AD4B3A4C}" type="parTrans" cxnId="{CC4ACDD7-3B7C-A14D-A5C3-3C28DB764DBF}">
      <dgm:prSet/>
      <dgm:spPr/>
      <dgm:t>
        <a:bodyPr/>
        <a:lstStyle/>
        <a:p>
          <a:endParaRPr lang="en-US"/>
        </a:p>
      </dgm:t>
    </dgm:pt>
    <dgm:pt modelId="{1F72861D-C2E8-E543-AC14-1F8B5C9B9E63}" type="sibTrans" cxnId="{CC4ACDD7-3B7C-A14D-A5C3-3C28DB764DBF}">
      <dgm:prSet/>
      <dgm:spPr>
        <a:blipFill>
          <a:blip xmlns:r="http://schemas.openxmlformats.org/officeDocument/2006/relationships" r:embed="rId1"/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2977897E-AF0D-4FBF-B7BF-E324B1193B8C}">
      <dgm:prSet custT="1"/>
      <dgm:spPr/>
      <dgm:t>
        <a:bodyPr/>
        <a:lstStyle/>
        <a:p>
          <a:r>
            <a:rPr lang="pt-PT" sz="2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SECONDARY</a:t>
          </a:r>
        </a:p>
      </dgm:t>
    </dgm:pt>
    <dgm:pt modelId="{4EC3C5C9-22D8-4B0F-8204-6F8CF831BB0F}" type="parTrans" cxnId="{83EC8749-D552-49DF-8423-AA239D3FC241}">
      <dgm:prSet/>
      <dgm:spPr/>
      <dgm:t>
        <a:bodyPr/>
        <a:lstStyle/>
        <a:p>
          <a:endParaRPr lang="pt-PT"/>
        </a:p>
      </dgm:t>
    </dgm:pt>
    <dgm:pt modelId="{533AF97B-6F62-42AA-9141-DB51F51066E7}" type="sibTrans" cxnId="{83EC8749-D552-49DF-8423-AA239D3FC241}">
      <dgm:prSet/>
      <dgm:spPr/>
      <dgm:t>
        <a:bodyPr/>
        <a:lstStyle/>
        <a:p>
          <a:endParaRPr lang="pt-PT"/>
        </a:p>
      </dgm:t>
    </dgm:pt>
    <dgm:pt modelId="{3D53F6B7-8059-49AB-91EE-1E0E4639BB08}">
      <dgm:prSet custT="1"/>
      <dgm:spPr/>
      <dgm:t>
        <a:bodyPr/>
        <a:lstStyle/>
        <a:p>
          <a:pPr algn="ctr"/>
          <a:r>
            <a:rPr lang="pt-PT" sz="2400" b="1" dirty="0"/>
            <a:t>7th </a:t>
          </a:r>
          <a:r>
            <a:rPr lang="pt-PT" sz="2400" b="1" dirty="0" err="1"/>
            <a:t>year</a:t>
          </a:r>
          <a:endParaRPr lang="pt-PT" sz="2400" b="1" dirty="0"/>
        </a:p>
      </dgm:t>
    </dgm:pt>
    <dgm:pt modelId="{957464DF-58AC-46C2-BD87-1C27A433061C}" type="parTrans" cxnId="{67AB03CF-3DF1-4A4F-80EF-62523AFF9B7B}">
      <dgm:prSet/>
      <dgm:spPr/>
      <dgm:t>
        <a:bodyPr/>
        <a:lstStyle/>
        <a:p>
          <a:endParaRPr lang="pt-PT"/>
        </a:p>
      </dgm:t>
    </dgm:pt>
    <dgm:pt modelId="{58E50730-5BB3-491F-AE8A-2D8D7B576B21}" type="sibTrans" cxnId="{67AB03CF-3DF1-4A4F-80EF-62523AFF9B7B}">
      <dgm:prSet/>
      <dgm:spPr/>
      <dgm:t>
        <a:bodyPr/>
        <a:lstStyle/>
        <a:p>
          <a:endParaRPr lang="pt-PT"/>
        </a:p>
      </dgm:t>
    </dgm:pt>
    <dgm:pt modelId="{D05C2D10-E8BC-49F2-9045-3FE0F2A479D0}">
      <dgm:prSet custT="1"/>
      <dgm:spPr/>
      <dgm:t>
        <a:bodyPr/>
        <a:lstStyle/>
        <a:p>
          <a:pPr algn="ctr"/>
          <a:endParaRPr lang="pt-PT" sz="1600" b="1"/>
        </a:p>
      </dgm:t>
    </dgm:pt>
    <dgm:pt modelId="{CCEEA6D4-DF03-44A4-9123-F96C0E90EAF4}" type="parTrans" cxnId="{A41A8003-CA5A-4541-ADA7-CA0D7AF9D93C}">
      <dgm:prSet/>
      <dgm:spPr/>
      <dgm:t>
        <a:bodyPr/>
        <a:lstStyle/>
        <a:p>
          <a:endParaRPr lang="pt-PT"/>
        </a:p>
      </dgm:t>
    </dgm:pt>
    <dgm:pt modelId="{2C7FD480-5EDE-4F8F-8FA3-8A666E06309B}" type="sibTrans" cxnId="{A41A8003-CA5A-4541-ADA7-CA0D7AF9D93C}">
      <dgm:prSet/>
      <dgm:spPr/>
      <dgm:t>
        <a:bodyPr/>
        <a:lstStyle/>
        <a:p>
          <a:endParaRPr lang="pt-PT"/>
        </a:p>
      </dgm:t>
    </dgm:pt>
    <dgm:pt modelId="{F63D308C-ED7D-436D-A65B-FEB4520BB772}">
      <dgm:prSet custT="1"/>
      <dgm:spPr/>
      <dgm:t>
        <a:bodyPr/>
        <a:lstStyle/>
        <a:p>
          <a:pPr algn="ctr"/>
          <a:r>
            <a:rPr lang="pt-PT" sz="2400" b="1" dirty="0"/>
            <a:t>8th </a:t>
          </a:r>
          <a:r>
            <a:rPr lang="pt-PT" sz="2400" b="1" dirty="0" err="1"/>
            <a:t>year</a:t>
          </a:r>
          <a:endParaRPr lang="pt-PT" sz="2400" b="1" dirty="0"/>
        </a:p>
      </dgm:t>
    </dgm:pt>
    <dgm:pt modelId="{61FD9238-DACB-4A82-980F-47CD38BA69DF}" type="parTrans" cxnId="{047CADDF-2221-494E-A27E-DD1E2ABF5E3A}">
      <dgm:prSet/>
      <dgm:spPr/>
      <dgm:t>
        <a:bodyPr/>
        <a:lstStyle/>
        <a:p>
          <a:endParaRPr lang="pt-PT"/>
        </a:p>
      </dgm:t>
    </dgm:pt>
    <dgm:pt modelId="{0C359EB7-04D9-4B29-ACAA-182E4B83397F}" type="sibTrans" cxnId="{047CADDF-2221-494E-A27E-DD1E2ABF5E3A}">
      <dgm:prSet/>
      <dgm:spPr/>
      <dgm:t>
        <a:bodyPr/>
        <a:lstStyle/>
        <a:p>
          <a:endParaRPr lang="pt-PT"/>
        </a:p>
      </dgm:t>
    </dgm:pt>
    <dgm:pt modelId="{86808DF3-1F03-4F2A-A251-1EC7D874BAAC}">
      <dgm:prSet custT="1"/>
      <dgm:spPr/>
      <dgm:t>
        <a:bodyPr/>
        <a:lstStyle/>
        <a:p>
          <a:pPr algn="ctr"/>
          <a:r>
            <a:rPr lang="pt-PT" sz="2400" b="1" dirty="0"/>
            <a:t>9th </a:t>
          </a:r>
          <a:r>
            <a:rPr lang="pt-PT" sz="2400" b="1" dirty="0" err="1"/>
            <a:t>year</a:t>
          </a:r>
          <a:endParaRPr lang="pt-PT" sz="2400" b="1" dirty="0"/>
        </a:p>
      </dgm:t>
    </dgm:pt>
    <dgm:pt modelId="{D4D840F8-60D9-4C1C-A1CC-254E7AD74C8E}" type="parTrans" cxnId="{F3D8CF42-5716-4D5D-8598-8BBCE80E2A22}">
      <dgm:prSet/>
      <dgm:spPr/>
      <dgm:t>
        <a:bodyPr/>
        <a:lstStyle/>
        <a:p>
          <a:endParaRPr lang="pt-PT"/>
        </a:p>
      </dgm:t>
    </dgm:pt>
    <dgm:pt modelId="{9E07219C-31A7-4250-A0CD-8E4A96C470F4}" type="sibTrans" cxnId="{F3D8CF42-5716-4D5D-8598-8BBCE80E2A22}">
      <dgm:prSet/>
      <dgm:spPr/>
      <dgm:t>
        <a:bodyPr/>
        <a:lstStyle/>
        <a:p>
          <a:endParaRPr lang="pt-PT"/>
        </a:p>
      </dgm:t>
    </dgm:pt>
    <dgm:pt modelId="{A80134BB-8085-44AB-A68E-66DCC8B42B87}">
      <dgm:prSet custT="1"/>
      <dgm:spPr/>
      <dgm:t>
        <a:bodyPr/>
        <a:lstStyle/>
        <a:p>
          <a:pPr algn="ctr"/>
          <a:r>
            <a:rPr lang="pt-PT" sz="2400" b="1" dirty="0"/>
            <a:t>10th </a:t>
          </a:r>
          <a:r>
            <a:rPr lang="pt-PT" sz="2400" b="1" dirty="0" err="1"/>
            <a:t>year</a:t>
          </a:r>
          <a:endParaRPr lang="pt-PT" sz="2400" dirty="0"/>
        </a:p>
      </dgm:t>
    </dgm:pt>
    <dgm:pt modelId="{A61F69D0-0014-42FC-929A-857A687C75E7}" type="parTrans" cxnId="{078B3910-88B3-476A-95AC-481CDC7178B5}">
      <dgm:prSet/>
      <dgm:spPr/>
      <dgm:t>
        <a:bodyPr/>
        <a:lstStyle/>
        <a:p>
          <a:endParaRPr lang="pt-PT"/>
        </a:p>
      </dgm:t>
    </dgm:pt>
    <dgm:pt modelId="{39B6DF19-F5EF-46FB-AD22-A652876A0A2D}" type="sibTrans" cxnId="{078B3910-88B3-476A-95AC-481CDC7178B5}">
      <dgm:prSet/>
      <dgm:spPr/>
      <dgm:t>
        <a:bodyPr/>
        <a:lstStyle/>
        <a:p>
          <a:endParaRPr lang="pt-PT"/>
        </a:p>
      </dgm:t>
    </dgm:pt>
    <dgm:pt modelId="{2FC9E85B-EA3B-4F91-8210-C98209795191}">
      <dgm:prSet custT="1"/>
      <dgm:spPr/>
      <dgm:t>
        <a:bodyPr/>
        <a:lstStyle/>
        <a:p>
          <a:pPr algn="ctr"/>
          <a:r>
            <a:rPr lang="pt-PT" sz="2400" b="1" dirty="0"/>
            <a:t>11th </a:t>
          </a:r>
          <a:r>
            <a:rPr lang="pt-PT" sz="2400" b="1" dirty="0" err="1"/>
            <a:t>year</a:t>
          </a:r>
          <a:endParaRPr lang="pt-PT" sz="2400" b="1" dirty="0"/>
        </a:p>
      </dgm:t>
    </dgm:pt>
    <dgm:pt modelId="{C9B4844D-0AE1-4A6B-BA02-7D214498D78E}" type="parTrans" cxnId="{6868102B-13CB-42C7-8BA1-06863FB7651B}">
      <dgm:prSet/>
      <dgm:spPr/>
      <dgm:t>
        <a:bodyPr/>
        <a:lstStyle/>
        <a:p>
          <a:endParaRPr lang="pt-PT"/>
        </a:p>
      </dgm:t>
    </dgm:pt>
    <dgm:pt modelId="{6C462AB7-77C2-4D18-AEE9-4BB38A89AEE6}" type="sibTrans" cxnId="{6868102B-13CB-42C7-8BA1-06863FB7651B}">
      <dgm:prSet/>
      <dgm:spPr/>
      <dgm:t>
        <a:bodyPr/>
        <a:lstStyle/>
        <a:p>
          <a:endParaRPr lang="pt-PT"/>
        </a:p>
      </dgm:t>
    </dgm:pt>
    <dgm:pt modelId="{17CF7F32-1073-4D21-B378-173A24AB667D}">
      <dgm:prSet custT="1"/>
      <dgm:spPr/>
      <dgm:t>
        <a:bodyPr/>
        <a:lstStyle/>
        <a:p>
          <a:pPr algn="ctr"/>
          <a:r>
            <a:rPr lang="pt-PT" sz="2400" b="1" dirty="0"/>
            <a:t>12th </a:t>
          </a:r>
          <a:r>
            <a:rPr lang="pt-PT" sz="2400" b="1" dirty="0" err="1"/>
            <a:t>year</a:t>
          </a:r>
          <a:endParaRPr lang="pt-PT" sz="2400" dirty="0"/>
        </a:p>
      </dgm:t>
    </dgm:pt>
    <dgm:pt modelId="{9D21AB1E-2CE6-4C45-B6B5-804F1DA20785}" type="parTrans" cxnId="{1CFA9A7E-F1A0-445D-852C-200A57247BAD}">
      <dgm:prSet/>
      <dgm:spPr/>
      <dgm:t>
        <a:bodyPr/>
        <a:lstStyle/>
        <a:p>
          <a:endParaRPr lang="pt-PT"/>
        </a:p>
      </dgm:t>
    </dgm:pt>
    <dgm:pt modelId="{C27D020E-749F-4810-A9FA-27D4EB6D4DEB}" type="sibTrans" cxnId="{1CFA9A7E-F1A0-445D-852C-200A57247BAD}">
      <dgm:prSet/>
      <dgm:spPr/>
      <dgm:t>
        <a:bodyPr/>
        <a:lstStyle/>
        <a:p>
          <a:endParaRPr lang="pt-PT"/>
        </a:p>
      </dgm:t>
    </dgm:pt>
    <dgm:pt modelId="{47FE49B3-6164-46A0-979D-AC5D9666D454}" type="pres">
      <dgm:prSet presAssocID="{83F8FD9C-4F09-4E58-854E-6B5F7A28A320}" presName="Name0" presStyleCnt="0">
        <dgm:presLayoutVars>
          <dgm:dir/>
          <dgm:animLvl val="lvl"/>
          <dgm:resizeHandles val="exact"/>
        </dgm:presLayoutVars>
      </dgm:prSet>
      <dgm:spPr/>
    </dgm:pt>
    <dgm:pt modelId="{F347B158-43F9-4A2A-AB94-0D8C2B089535}" type="pres">
      <dgm:prSet presAssocID="{83F8FD9C-4F09-4E58-854E-6B5F7A28A320}" presName="tSp" presStyleCnt="0"/>
      <dgm:spPr/>
    </dgm:pt>
    <dgm:pt modelId="{62A82732-0FA8-4F59-AD58-41EB2B476F04}" type="pres">
      <dgm:prSet presAssocID="{83F8FD9C-4F09-4E58-854E-6B5F7A28A320}" presName="bSp" presStyleCnt="0"/>
      <dgm:spPr/>
    </dgm:pt>
    <dgm:pt modelId="{D33D0212-31A5-4CF3-846F-82362F8AEEAD}" type="pres">
      <dgm:prSet presAssocID="{83F8FD9C-4F09-4E58-854E-6B5F7A28A320}" presName="process" presStyleCnt="0"/>
      <dgm:spPr/>
    </dgm:pt>
    <dgm:pt modelId="{3292354A-1306-4887-9C5C-7E22402F81B7}" type="pres">
      <dgm:prSet presAssocID="{7FD948F9-8B34-5643-8B9D-3CFB664B4D63}" presName="composite1" presStyleCnt="0"/>
      <dgm:spPr/>
    </dgm:pt>
    <dgm:pt modelId="{72B12086-762B-4A42-BD33-28E3415A5186}" type="pres">
      <dgm:prSet presAssocID="{7FD948F9-8B34-5643-8B9D-3CFB664B4D63}" presName="dummyNode1" presStyleLbl="node1" presStyleIdx="0" presStyleCnt="2"/>
      <dgm:spPr/>
    </dgm:pt>
    <dgm:pt modelId="{D6B90E20-1004-4948-AA2D-78844450C448}" type="pres">
      <dgm:prSet presAssocID="{7FD948F9-8B34-5643-8B9D-3CFB664B4D63}" presName="childNode1" presStyleLbl="bgAcc1" presStyleIdx="0" presStyleCnt="2" custLinFactNeighborX="-57526" custLinFactNeighborY="869">
        <dgm:presLayoutVars>
          <dgm:bulletEnabled val="1"/>
        </dgm:presLayoutVars>
      </dgm:prSet>
      <dgm:spPr/>
    </dgm:pt>
    <dgm:pt modelId="{D82CA5DA-7BEB-4B9B-B407-0FA6E64745B7}" type="pres">
      <dgm:prSet presAssocID="{7FD948F9-8B34-5643-8B9D-3CFB664B4D63}" presName="childNode1tx" presStyleLbl="bgAcc1" presStyleIdx="0" presStyleCnt="2">
        <dgm:presLayoutVars>
          <dgm:bulletEnabled val="1"/>
        </dgm:presLayoutVars>
      </dgm:prSet>
      <dgm:spPr/>
    </dgm:pt>
    <dgm:pt modelId="{0052E6E2-8BC2-49F7-A5E9-1DA475ED059A}" type="pres">
      <dgm:prSet presAssocID="{7FD948F9-8B34-5643-8B9D-3CFB664B4D63}" presName="parentNode1" presStyleLbl="node1" presStyleIdx="0" presStyleCnt="2" custLinFactNeighborX="-58034" custLinFactNeighborY="3880">
        <dgm:presLayoutVars>
          <dgm:chMax val="1"/>
          <dgm:bulletEnabled val="1"/>
        </dgm:presLayoutVars>
      </dgm:prSet>
      <dgm:spPr/>
    </dgm:pt>
    <dgm:pt modelId="{ECE889FC-3BEA-42AE-A9AC-114065884E0B}" type="pres">
      <dgm:prSet presAssocID="{7FD948F9-8B34-5643-8B9D-3CFB664B4D63}" presName="connSite1" presStyleCnt="0"/>
      <dgm:spPr/>
    </dgm:pt>
    <dgm:pt modelId="{085DD2B5-F783-4656-9868-F36BC8848106}" type="pres">
      <dgm:prSet presAssocID="{1F72861D-C2E8-E543-AC14-1F8B5C9B9E63}" presName="Name9" presStyleLbl="sibTrans2D1" presStyleIdx="0" presStyleCnt="1" custLinFactNeighborX="-4584" custLinFactNeighborY="-9466"/>
      <dgm:spPr/>
    </dgm:pt>
    <dgm:pt modelId="{8388DE19-67CE-4C03-8B58-8347776059FB}" type="pres">
      <dgm:prSet presAssocID="{2977897E-AF0D-4FBF-B7BF-E324B1193B8C}" presName="composite2" presStyleCnt="0"/>
      <dgm:spPr/>
    </dgm:pt>
    <dgm:pt modelId="{FE1811A0-4FED-4F87-8AAA-C62A02C2F9FB}" type="pres">
      <dgm:prSet presAssocID="{2977897E-AF0D-4FBF-B7BF-E324B1193B8C}" presName="dummyNode2" presStyleLbl="node1" presStyleIdx="0" presStyleCnt="2"/>
      <dgm:spPr/>
    </dgm:pt>
    <dgm:pt modelId="{C4A09F41-423C-4A3D-9D28-AD8308A6209B}" type="pres">
      <dgm:prSet presAssocID="{2977897E-AF0D-4FBF-B7BF-E324B1193B8C}" presName="childNode2" presStyleLbl="bgAcc1" presStyleIdx="1" presStyleCnt="2" custLinFactNeighborX="-43203" custLinFactNeighborY="869">
        <dgm:presLayoutVars>
          <dgm:bulletEnabled val="1"/>
        </dgm:presLayoutVars>
      </dgm:prSet>
      <dgm:spPr/>
    </dgm:pt>
    <dgm:pt modelId="{12263A16-E699-49FA-A234-BCE6153012C0}" type="pres">
      <dgm:prSet presAssocID="{2977897E-AF0D-4FBF-B7BF-E324B1193B8C}" presName="childNode2tx" presStyleLbl="bgAcc1" presStyleIdx="1" presStyleCnt="2">
        <dgm:presLayoutVars>
          <dgm:bulletEnabled val="1"/>
        </dgm:presLayoutVars>
      </dgm:prSet>
      <dgm:spPr/>
    </dgm:pt>
    <dgm:pt modelId="{A916395C-D65F-43CF-8E3E-B3039F13D974}" type="pres">
      <dgm:prSet presAssocID="{2977897E-AF0D-4FBF-B7BF-E324B1193B8C}" presName="parentNode2" presStyleLbl="node1" presStyleIdx="1" presStyleCnt="2" custLinFactNeighborX="-38555" custLinFactNeighborY="-882">
        <dgm:presLayoutVars>
          <dgm:chMax val="0"/>
          <dgm:bulletEnabled val="1"/>
        </dgm:presLayoutVars>
      </dgm:prSet>
      <dgm:spPr/>
    </dgm:pt>
    <dgm:pt modelId="{97F475CD-6851-496D-95E9-988388B11F58}" type="pres">
      <dgm:prSet presAssocID="{2977897E-AF0D-4FBF-B7BF-E324B1193B8C}" presName="connSite2" presStyleCnt="0"/>
      <dgm:spPr/>
    </dgm:pt>
  </dgm:ptLst>
  <dgm:cxnLst>
    <dgm:cxn modelId="{A41A8003-CA5A-4541-ADA7-CA0D7AF9D93C}" srcId="{7FD948F9-8B34-5643-8B9D-3CFB664B4D63}" destId="{D05C2D10-E8BC-49F2-9045-3FE0F2A479D0}" srcOrd="0" destOrd="0" parTransId="{CCEEA6D4-DF03-44A4-9123-F96C0E90EAF4}" sibTransId="{2C7FD480-5EDE-4F8F-8FA3-8A666E06309B}"/>
    <dgm:cxn modelId="{078B3910-88B3-476A-95AC-481CDC7178B5}" srcId="{2977897E-AF0D-4FBF-B7BF-E324B1193B8C}" destId="{A80134BB-8085-44AB-A68E-66DCC8B42B87}" srcOrd="0" destOrd="0" parTransId="{A61F69D0-0014-42FC-929A-857A687C75E7}" sibTransId="{39B6DF19-F5EF-46FB-AD22-A652876A0A2D}"/>
    <dgm:cxn modelId="{548B5016-C913-468D-BCA0-59875E5769DC}" type="presOf" srcId="{F63D308C-ED7D-436D-A65B-FEB4520BB772}" destId="{D6B90E20-1004-4948-AA2D-78844450C448}" srcOrd="0" destOrd="2" presId="urn:microsoft.com/office/officeart/2005/8/layout/hProcess4"/>
    <dgm:cxn modelId="{124B8617-6FC7-42A6-B952-D0B0E0EEFDEC}" type="presOf" srcId="{A80134BB-8085-44AB-A68E-66DCC8B42B87}" destId="{C4A09F41-423C-4A3D-9D28-AD8308A6209B}" srcOrd="0" destOrd="0" presId="urn:microsoft.com/office/officeart/2005/8/layout/hProcess4"/>
    <dgm:cxn modelId="{6868102B-13CB-42C7-8BA1-06863FB7651B}" srcId="{2977897E-AF0D-4FBF-B7BF-E324B1193B8C}" destId="{2FC9E85B-EA3B-4F91-8210-C98209795191}" srcOrd="1" destOrd="0" parTransId="{C9B4844D-0AE1-4A6B-BA02-7D214498D78E}" sibTransId="{6C462AB7-77C2-4D18-AEE9-4BB38A89AEE6}"/>
    <dgm:cxn modelId="{C28B0B32-98EC-4A1B-9986-3B4AE689EA39}" type="presOf" srcId="{83F8FD9C-4F09-4E58-854E-6B5F7A28A320}" destId="{47FE49B3-6164-46A0-979D-AC5D9666D454}" srcOrd="0" destOrd="0" presId="urn:microsoft.com/office/officeart/2005/8/layout/hProcess4"/>
    <dgm:cxn modelId="{69CE6132-D1B7-406A-8FE5-FBEEF9256C44}" type="presOf" srcId="{D05C2D10-E8BC-49F2-9045-3FE0F2A479D0}" destId="{D82CA5DA-7BEB-4B9B-B407-0FA6E64745B7}" srcOrd="1" destOrd="0" presId="urn:microsoft.com/office/officeart/2005/8/layout/hProcess4"/>
    <dgm:cxn modelId="{17CCB53A-08B5-45FB-9643-EE53CBCFB375}" type="presOf" srcId="{17CF7F32-1073-4D21-B378-173A24AB667D}" destId="{C4A09F41-423C-4A3D-9D28-AD8308A6209B}" srcOrd="0" destOrd="2" presId="urn:microsoft.com/office/officeart/2005/8/layout/hProcess4"/>
    <dgm:cxn modelId="{F3D8CF42-5716-4D5D-8598-8BBCE80E2A22}" srcId="{7FD948F9-8B34-5643-8B9D-3CFB664B4D63}" destId="{86808DF3-1F03-4F2A-A251-1EC7D874BAAC}" srcOrd="3" destOrd="0" parTransId="{D4D840F8-60D9-4C1C-A1CC-254E7AD74C8E}" sibTransId="{9E07219C-31A7-4250-A0CD-8E4A96C470F4}"/>
    <dgm:cxn modelId="{A7CE5544-41E3-4FAB-90B3-BD8C9CBF08CE}" type="presOf" srcId="{17CF7F32-1073-4D21-B378-173A24AB667D}" destId="{12263A16-E699-49FA-A234-BCE6153012C0}" srcOrd="1" destOrd="2" presId="urn:microsoft.com/office/officeart/2005/8/layout/hProcess4"/>
    <dgm:cxn modelId="{B8B91E69-E343-46DE-B826-31F8993A5879}" type="presOf" srcId="{2FC9E85B-EA3B-4F91-8210-C98209795191}" destId="{12263A16-E699-49FA-A234-BCE6153012C0}" srcOrd="1" destOrd="1" presId="urn:microsoft.com/office/officeart/2005/8/layout/hProcess4"/>
    <dgm:cxn modelId="{83EC8749-D552-49DF-8423-AA239D3FC241}" srcId="{83F8FD9C-4F09-4E58-854E-6B5F7A28A320}" destId="{2977897E-AF0D-4FBF-B7BF-E324B1193B8C}" srcOrd="1" destOrd="0" parTransId="{4EC3C5C9-22D8-4B0F-8204-6F8CF831BB0F}" sibTransId="{533AF97B-6F62-42AA-9141-DB51F51066E7}"/>
    <dgm:cxn modelId="{1CFA9A7E-F1A0-445D-852C-200A57247BAD}" srcId="{2977897E-AF0D-4FBF-B7BF-E324B1193B8C}" destId="{17CF7F32-1073-4D21-B378-173A24AB667D}" srcOrd="2" destOrd="0" parTransId="{9D21AB1E-2CE6-4C45-B6B5-804F1DA20785}" sibTransId="{C27D020E-749F-4810-A9FA-27D4EB6D4DEB}"/>
    <dgm:cxn modelId="{2467B582-B332-4173-9F27-2E6E37D44DBD}" type="presOf" srcId="{3D53F6B7-8059-49AB-91EE-1E0E4639BB08}" destId="{D6B90E20-1004-4948-AA2D-78844450C448}" srcOrd="0" destOrd="1" presId="urn:microsoft.com/office/officeart/2005/8/layout/hProcess4"/>
    <dgm:cxn modelId="{DDF7F89D-2450-4722-8C4F-C1E9ED794B8E}" type="presOf" srcId="{7FD948F9-8B34-5643-8B9D-3CFB664B4D63}" destId="{0052E6E2-8BC2-49F7-A5E9-1DA475ED059A}" srcOrd="0" destOrd="0" presId="urn:microsoft.com/office/officeart/2005/8/layout/hProcess4"/>
    <dgm:cxn modelId="{59CF46B4-F6C1-4100-A50A-8B16F0569FAB}" type="presOf" srcId="{F63D308C-ED7D-436D-A65B-FEB4520BB772}" destId="{D82CA5DA-7BEB-4B9B-B407-0FA6E64745B7}" srcOrd="1" destOrd="2" presId="urn:microsoft.com/office/officeart/2005/8/layout/hProcess4"/>
    <dgm:cxn modelId="{E897DFC9-3118-4AC3-99EE-1A94FDE4EBEA}" type="presOf" srcId="{86808DF3-1F03-4F2A-A251-1EC7D874BAAC}" destId="{D6B90E20-1004-4948-AA2D-78844450C448}" srcOrd="0" destOrd="3" presId="urn:microsoft.com/office/officeart/2005/8/layout/hProcess4"/>
    <dgm:cxn modelId="{740D08CC-2C5F-4587-AB40-0C3BB3E6F1DC}" type="presOf" srcId="{A80134BB-8085-44AB-A68E-66DCC8B42B87}" destId="{12263A16-E699-49FA-A234-BCE6153012C0}" srcOrd="1" destOrd="0" presId="urn:microsoft.com/office/officeart/2005/8/layout/hProcess4"/>
    <dgm:cxn modelId="{67AB03CF-3DF1-4A4F-80EF-62523AFF9B7B}" srcId="{7FD948F9-8B34-5643-8B9D-3CFB664B4D63}" destId="{3D53F6B7-8059-49AB-91EE-1E0E4639BB08}" srcOrd="1" destOrd="0" parTransId="{957464DF-58AC-46C2-BD87-1C27A433061C}" sibTransId="{58E50730-5BB3-491F-AE8A-2D8D7B576B21}"/>
    <dgm:cxn modelId="{CC4ACDD7-3B7C-A14D-A5C3-3C28DB764DBF}" srcId="{83F8FD9C-4F09-4E58-854E-6B5F7A28A320}" destId="{7FD948F9-8B34-5643-8B9D-3CFB664B4D63}" srcOrd="0" destOrd="0" parTransId="{C3F2F63B-AE9A-9D43-9B70-4565AD4B3A4C}" sibTransId="{1F72861D-C2E8-E543-AC14-1F8B5C9B9E63}"/>
    <dgm:cxn modelId="{047CADDF-2221-494E-A27E-DD1E2ABF5E3A}" srcId="{7FD948F9-8B34-5643-8B9D-3CFB664B4D63}" destId="{F63D308C-ED7D-436D-A65B-FEB4520BB772}" srcOrd="2" destOrd="0" parTransId="{61FD9238-DACB-4A82-980F-47CD38BA69DF}" sibTransId="{0C359EB7-04D9-4B29-ACAA-182E4B83397F}"/>
    <dgm:cxn modelId="{C23AB3E3-FFE0-47CF-B034-9CECA4125A64}" type="presOf" srcId="{1F72861D-C2E8-E543-AC14-1F8B5C9B9E63}" destId="{085DD2B5-F783-4656-9868-F36BC8848106}" srcOrd="0" destOrd="0" presId="urn:microsoft.com/office/officeart/2005/8/layout/hProcess4"/>
    <dgm:cxn modelId="{A32542E4-BA8D-47AC-9EB0-F63886FA238F}" type="presOf" srcId="{D05C2D10-E8BC-49F2-9045-3FE0F2A479D0}" destId="{D6B90E20-1004-4948-AA2D-78844450C448}" srcOrd="0" destOrd="0" presId="urn:microsoft.com/office/officeart/2005/8/layout/hProcess4"/>
    <dgm:cxn modelId="{BC8052EF-FA32-40B8-ABDE-E6B0782046C4}" type="presOf" srcId="{2FC9E85B-EA3B-4F91-8210-C98209795191}" destId="{C4A09F41-423C-4A3D-9D28-AD8308A6209B}" srcOrd="0" destOrd="1" presId="urn:microsoft.com/office/officeart/2005/8/layout/hProcess4"/>
    <dgm:cxn modelId="{896778F3-43E8-4C91-80BA-029612545938}" type="presOf" srcId="{86808DF3-1F03-4F2A-A251-1EC7D874BAAC}" destId="{D82CA5DA-7BEB-4B9B-B407-0FA6E64745B7}" srcOrd="1" destOrd="3" presId="urn:microsoft.com/office/officeart/2005/8/layout/hProcess4"/>
    <dgm:cxn modelId="{698785FC-54C9-4006-8439-421A3659AE17}" type="presOf" srcId="{2977897E-AF0D-4FBF-B7BF-E324B1193B8C}" destId="{A916395C-D65F-43CF-8E3E-B3039F13D974}" srcOrd="0" destOrd="0" presId="urn:microsoft.com/office/officeart/2005/8/layout/hProcess4"/>
    <dgm:cxn modelId="{7213D4FE-8A06-4335-A86B-D4D2BE2562DE}" type="presOf" srcId="{3D53F6B7-8059-49AB-91EE-1E0E4639BB08}" destId="{D82CA5DA-7BEB-4B9B-B407-0FA6E64745B7}" srcOrd="1" destOrd="1" presId="urn:microsoft.com/office/officeart/2005/8/layout/hProcess4"/>
    <dgm:cxn modelId="{B0586BA1-B279-43D6-9186-4091187203BC}" type="presParOf" srcId="{47FE49B3-6164-46A0-979D-AC5D9666D454}" destId="{F347B158-43F9-4A2A-AB94-0D8C2B089535}" srcOrd="0" destOrd="0" presId="urn:microsoft.com/office/officeart/2005/8/layout/hProcess4"/>
    <dgm:cxn modelId="{86E577D9-4DAC-492F-BD56-AAED3071AF5A}" type="presParOf" srcId="{47FE49B3-6164-46A0-979D-AC5D9666D454}" destId="{62A82732-0FA8-4F59-AD58-41EB2B476F04}" srcOrd="1" destOrd="0" presId="urn:microsoft.com/office/officeart/2005/8/layout/hProcess4"/>
    <dgm:cxn modelId="{664DBA56-314C-4A12-8D82-30D4B39E01C9}" type="presParOf" srcId="{47FE49B3-6164-46A0-979D-AC5D9666D454}" destId="{D33D0212-31A5-4CF3-846F-82362F8AEEAD}" srcOrd="2" destOrd="0" presId="urn:microsoft.com/office/officeart/2005/8/layout/hProcess4"/>
    <dgm:cxn modelId="{26AEB2E4-88F0-4977-9A0B-1726D129B00F}" type="presParOf" srcId="{D33D0212-31A5-4CF3-846F-82362F8AEEAD}" destId="{3292354A-1306-4887-9C5C-7E22402F81B7}" srcOrd="0" destOrd="0" presId="urn:microsoft.com/office/officeart/2005/8/layout/hProcess4"/>
    <dgm:cxn modelId="{1FF3B4C8-09D7-4DEA-BC35-88A4C5A97F46}" type="presParOf" srcId="{3292354A-1306-4887-9C5C-7E22402F81B7}" destId="{72B12086-762B-4A42-BD33-28E3415A5186}" srcOrd="0" destOrd="0" presId="urn:microsoft.com/office/officeart/2005/8/layout/hProcess4"/>
    <dgm:cxn modelId="{9128CE53-5E19-4AF6-92F2-09C86C1E88FD}" type="presParOf" srcId="{3292354A-1306-4887-9C5C-7E22402F81B7}" destId="{D6B90E20-1004-4948-AA2D-78844450C448}" srcOrd="1" destOrd="0" presId="urn:microsoft.com/office/officeart/2005/8/layout/hProcess4"/>
    <dgm:cxn modelId="{FAFBEEBA-418F-4989-AEA1-AD4F77E59534}" type="presParOf" srcId="{3292354A-1306-4887-9C5C-7E22402F81B7}" destId="{D82CA5DA-7BEB-4B9B-B407-0FA6E64745B7}" srcOrd="2" destOrd="0" presId="urn:microsoft.com/office/officeart/2005/8/layout/hProcess4"/>
    <dgm:cxn modelId="{B75560FB-6395-4798-89A7-A4DA31E81B47}" type="presParOf" srcId="{3292354A-1306-4887-9C5C-7E22402F81B7}" destId="{0052E6E2-8BC2-49F7-A5E9-1DA475ED059A}" srcOrd="3" destOrd="0" presId="urn:microsoft.com/office/officeart/2005/8/layout/hProcess4"/>
    <dgm:cxn modelId="{005C81B8-C72A-430B-9456-0832C996C59F}" type="presParOf" srcId="{3292354A-1306-4887-9C5C-7E22402F81B7}" destId="{ECE889FC-3BEA-42AE-A9AC-114065884E0B}" srcOrd="4" destOrd="0" presId="urn:microsoft.com/office/officeart/2005/8/layout/hProcess4"/>
    <dgm:cxn modelId="{C8CBA360-A2B7-45C0-92D3-2CA45415338F}" type="presParOf" srcId="{D33D0212-31A5-4CF3-846F-82362F8AEEAD}" destId="{085DD2B5-F783-4656-9868-F36BC8848106}" srcOrd="1" destOrd="0" presId="urn:microsoft.com/office/officeart/2005/8/layout/hProcess4"/>
    <dgm:cxn modelId="{552D0C42-61F1-445E-BFCC-E0741E7777E4}" type="presParOf" srcId="{D33D0212-31A5-4CF3-846F-82362F8AEEAD}" destId="{8388DE19-67CE-4C03-8B58-8347776059FB}" srcOrd="2" destOrd="0" presId="urn:microsoft.com/office/officeart/2005/8/layout/hProcess4"/>
    <dgm:cxn modelId="{F6C7B482-F854-4E02-813A-F05EBA479A38}" type="presParOf" srcId="{8388DE19-67CE-4C03-8B58-8347776059FB}" destId="{FE1811A0-4FED-4F87-8AAA-C62A02C2F9FB}" srcOrd="0" destOrd="0" presId="urn:microsoft.com/office/officeart/2005/8/layout/hProcess4"/>
    <dgm:cxn modelId="{227F6B4E-E003-42E8-8ECB-07B49EF6152E}" type="presParOf" srcId="{8388DE19-67CE-4C03-8B58-8347776059FB}" destId="{C4A09F41-423C-4A3D-9D28-AD8308A6209B}" srcOrd="1" destOrd="0" presId="urn:microsoft.com/office/officeart/2005/8/layout/hProcess4"/>
    <dgm:cxn modelId="{68054D99-19D0-49BD-8F29-F3485C36D296}" type="presParOf" srcId="{8388DE19-67CE-4C03-8B58-8347776059FB}" destId="{12263A16-E699-49FA-A234-BCE6153012C0}" srcOrd="2" destOrd="0" presId="urn:microsoft.com/office/officeart/2005/8/layout/hProcess4"/>
    <dgm:cxn modelId="{2723CA85-B49A-4103-9909-E4596EDBB5BE}" type="presParOf" srcId="{8388DE19-67CE-4C03-8B58-8347776059FB}" destId="{A916395C-D65F-43CF-8E3E-B3039F13D974}" srcOrd="3" destOrd="0" presId="urn:microsoft.com/office/officeart/2005/8/layout/hProcess4"/>
    <dgm:cxn modelId="{5388E385-745B-4B4A-8484-4A3C0E43159C}" type="presParOf" srcId="{8388DE19-67CE-4C03-8B58-8347776059FB}" destId="{97F475CD-6851-496D-95E9-988388B11F58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3F8FD9C-4F09-4E58-854E-6B5F7A28A320}" type="doc">
      <dgm:prSet loTypeId="urn:microsoft.com/office/officeart/2005/8/layout/hProcess4" loCatId="process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977897E-AF0D-4FBF-B7BF-E324B1193B8C}">
      <dgm:prSet custT="1"/>
      <dgm:spPr/>
      <dgm:t>
        <a:bodyPr/>
        <a:lstStyle/>
        <a:p>
          <a:r>
            <a:rPr lang="pt-PT" sz="2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SECONDARY</a:t>
          </a:r>
        </a:p>
      </dgm:t>
    </dgm:pt>
    <dgm:pt modelId="{4EC3C5C9-22D8-4B0F-8204-6F8CF831BB0F}" type="parTrans" cxnId="{83EC8749-D552-49DF-8423-AA239D3FC241}">
      <dgm:prSet/>
      <dgm:spPr/>
      <dgm:t>
        <a:bodyPr/>
        <a:lstStyle/>
        <a:p>
          <a:endParaRPr lang="pt-PT"/>
        </a:p>
      </dgm:t>
    </dgm:pt>
    <dgm:pt modelId="{533AF97B-6F62-42AA-9141-DB51F51066E7}" type="sibTrans" cxnId="{83EC8749-D552-49DF-8423-AA239D3FC241}">
      <dgm:prSet/>
      <dgm:spPr/>
      <dgm:t>
        <a:bodyPr/>
        <a:lstStyle/>
        <a:p>
          <a:endParaRPr lang="pt-PT"/>
        </a:p>
      </dgm:t>
    </dgm:pt>
    <dgm:pt modelId="{A80134BB-8085-44AB-A68E-66DCC8B42B87}">
      <dgm:prSet custT="1"/>
      <dgm:spPr/>
      <dgm:t>
        <a:bodyPr/>
        <a:lstStyle/>
        <a:p>
          <a:pPr algn="ctr"/>
          <a:r>
            <a:rPr lang="pt-PT" sz="2400" b="1" dirty="0"/>
            <a:t>10th </a:t>
          </a:r>
          <a:r>
            <a:rPr lang="pt-PT" sz="2400" b="1" dirty="0" err="1"/>
            <a:t>year</a:t>
          </a:r>
          <a:endParaRPr lang="pt-PT" sz="2400" dirty="0"/>
        </a:p>
      </dgm:t>
    </dgm:pt>
    <dgm:pt modelId="{A61F69D0-0014-42FC-929A-857A687C75E7}" type="parTrans" cxnId="{078B3910-88B3-476A-95AC-481CDC7178B5}">
      <dgm:prSet/>
      <dgm:spPr/>
      <dgm:t>
        <a:bodyPr/>
        <a:lstStyle/>
        <a:p>
          <a:endParaRPr lang="pt-PT"/>
        </a:p>
      </dgm:t>
    </dgm:pt>
    <dgm:pt modelId="{39B6DF19-F5EF-46FB-AD22-A652876A0A2D}" type="sibTrans" cxnId="{078B3910-88B3-476A-95AC-481CDC7178B5}">
      <dgm:prSet/>
      <dgm:spPr/>
      <dgm:t>
        <a:bodyPr/>
        <a:lstStyle/>
        <a:p>
          <a:endParaRPr lang="pt-PT"/>
        </a:p>
      </dgm:t>
    </dgm:pt>
    <dgm:pt modelId="{2FC9E85B-EA3B-4F91-8210-C98209795191}">
      <dgm:prSet custT="1"/>
      <dgm:spPr/>
      <dgm:t>
        <a:bodyPr/>
        <a:lstStyle/>
        <a:p>
          <a:pPr algn="ctr"/>
          <a:r>
            <a:rPr lang="pt-PT" sz="2400" b="1" dirty="0"/>
            <a:t>11th </a:t>
          </a:r>
          <a:r>
            <a:rPr lang="pt-PT" sz="2400" b="1" dirty="0" err="1"/>
            <a:t>year</a:t>
          </a:r>
          <a:endParaRPr lang="pt-PT" sz="2400" b="1" dirty="0"/>
        </a:p>
      </dgm:t>
    </dgm:pt>
    <dgm:pt modelId="{C9B4844D-0AE1-4A6B-BA02-7D214498D78E}" type="parTrans" cxnId="{6868102B-13CB-42C7-8BA1-06863FB7651B}">
      <dgm:prSet/>
      <dgm:spPr/>
      <dgm:t>
        <a:bodyPr/>
        <a:lstStyle/>
        <a:p>
          <a:endParaRPr lang="pt-PT"/>
        </a:p>
      </dgm:t>
    </dgm:pt>
    <dgm:pt modelId="{6C462AB7-77C2-4D18-AEE9-4BB38A89AEE6}" type="sibTrans" cxnId="{6868102B-13CB-42C7-8BA1-06863FB7651B}">
      <dgm:prSet/>
      <dgm:spPr/>
      <dgm:t>
        <a:bodyPr/>
        <a:lstStyle/>
        <a:p>
          <a:endParaRPr lang="pt-PT"/>
        </a:p>
      </dgm:t>
    </dgm:pt>
    <dgm:pt modelId="{17CF7F32-1073-4D21-B378-173A24AB667D}">
      <dgm:prSet custT="1"/>
      <dgm:spPr/>
      <dgm:t>
        <a:bodyPr/>
        <a:lstStyle/>
        <a:p>
          <a:pPr algn="ctr"/>
          <a:r>
            <a:rPr lang="pt-PT" sz="2400" b="1" dirty="0"/>
            <a:t>12th </a:t>
          </a:r>
          <a:r>
            <a:rPr lang="pt-PT" sz="2400" b="1" dirty="0" err="1"/>
            <a:t>year</a:t>
          </a:r>
          <a:endParaRPr lang="pt-PT" sz="2400" dirty="0"/>
        </a:p>
      </dgm:t>
    </dgm:pt>
    <dgm:pt modelId="{9D21AB1E-2CE6-4C45-B6B5-804F1DA20785}" type="parTrans" cxnId="{1CFA9A7E-F1A0-445D-852C-200A57247BAD}">
      <dgm:prSet/>
      <dgm:spPr/>
      <dgm:t>
        <a:bodyPr/>
        <a:lstStyle/>
        <a:p>
          <a:endParaRPr lang="pt-PT"/>
        </a:p>
      </dgm:t>
    </dgm:pt>
    <dgm:pt modelId="{C27D020E-749F-4810-A9FA-27D4EB6D4DEB}" type="sibTrans" cxnId="{1CFA9A7E-F1A0-445D-852C-200A57247BAD}">
      <dgm:prSet/>
      <dgm:spPr/>
      <dgm:t>
        <a:bodyPr/>
        <a:lstStyle/>
        <a:p>
          <a:endParaRPr lang="pt-PT"/>
        </a:p>
      </dgm:t>
    </dgm:pt>
    <dgm:pt modelId="{47FE49B3-6164-46A0-979D-AC5D9666D454}" type="pres">
      <dgm:prSet presAssocID="{83F8FD9C-4F09-4E58-854E-6B5F7A28A320}" presName="Name0" presStyleCnt="0">
        <dgm:presLayoutVars>
          <dgm:dir/>
          <dgm:animLvl val="lvl"/>
          <dgm:resizeHandles val="exact"/>
        </dgm:presLayoutVars>
      </dgm:prSet>
      <dgm:spPr/>
    </dgm:pt>
    <dgm:pt modelId="{F347B158-43F9-4A2A-AB94-0D8C2B089535}" type="pres">
      <dgm:prSet presAssocID="{83F8FD9C-4F09-4E58-854E-6B5F7A28A320}" presName="tSp" presStyleCnt="0"/>
      <dgm:spPr/>
    </dgm:pt>
    <dgm:pt modelId="{62A82732-0FA8-4F59-AD58-41EB2B476F04}" type="pres">
      <dgm:prSet presAssocID="{83F8FD9C-4F09-4E58-854E-6B5F7A28A320}" presName="bSp" presStyleCnt="0"/>
      <dgm:spPr/>
    </dgm:pt>
    <dgm:pt modelId="{D33D0212-31A5-4CF3-846F-82362F8AEEAD}" type="pres">
      <dgm:prSet presAssocID="{83F8FD9C-4F09-4E58-854E-6B5F7A28A320}" presName="process" presStyleCnt="0"/>
      <dgm:spPr/>
    </dgm:pt>
    <dgm:pt modelId="{CA8693A4-E715-4EC3-86B9-F53C91996E93}" type="pres">
      <dgm:prSet presAssocID="{2977897E-AF0D-4FBF-B7BF-E324B1193B8C}" presName="composite1" presStyleCnt="0"/>
      <dgm:spPr/>
    </dgm:pt>
    <dgm:pt modelId="{8BB50A40-9204-414C-8AC3-D47B0965EE7B}" type="pres">
      <dgm:prSet presAssocID="{2977897E-AF0D-4FBF-B7BF-E324B1193B8C}" presName="dummyNode1" presStyleLbl="node1" presStyleIdx="0" presStyleCnt="1"/>
      <dgm:spPr/>
    </dgm:pt>
    <dgm:pt modelId="{CE8F9568-6AC7-4168-90B3-CB4AA83102E9}" type="pres">
      <dgm:prSet presAssocID="{2977897E-AF0D-4FBF-B7BF-E324B1193B8C}" presName="childNode1" presStyleLbl="bgAcc1" presStyleIdx="0" presStyleCnt="1" custLinFactX="-12770" custLinFactNeighborX="-100000" custLinFactNeighborY="-10469">
        <dgm:presLayoutVars>
          <dgm:bulletEnabled val="1"/>
        </dgm:presLayoutVars>
      </dgm:prSet>
      <dgm:spPr/>
    </dgm:pt>
    <dgm:pt modelId="{727F6C29-75E6-43AA-823D-11292D75EC53}" type="pres">
      <dgm:prSet presAssocID="{2977897E-AF0D-4FBF-B7BF-E324B1193B8C}" presName="childNode1tx" presStyleLbl="bgAcc1" presStyleIdx="0" presStyleCnt="1">
        <dgm:presLayoutVars>
          <dgm:bulletEnabled val="1"/>
        </dgm:presLayoutVars>
      </dgm:prSet>
      <dgm:spPr/>
    </dgm:pt>
    <dgm:pt modelId="{BE322A41-AE98-4243-B52F-1557DEF37DB6}" type="pres">
      <dgm:prSet presAssocID="{2977897E-AF0D-4FBF-B7BF-E324B1193B8C}" presName="parentNode1" presStyleLbl="node1" presStyleIdx="0" presStyleCnt="1" custLinFactX="-34331" custLinFactNeighborX="-100000" custLinFactNeighborY="-13757">
        <dgm:presLayoutVars>
          <dgm:chMax val="1"/>
          <dgm:bulletEnabled val="1"/>
        </dgm:presLayoutVars>
      </dgm:prSet>
      <dgm:spPr/>
    </dgm:pt>
    <dgm:pt modelId="{FFCB680A-545B-45B8-9959-498BED3F1ACD}" type="pres">
      <dgm:prSet presAssocID="{2977897E-AF0D-4FBF-B7BF-E324B1193B8C}" presName="connSite1" presStyleCnt="0"/>
      <dgm:spPr/>
    </dgm:pt>
  </dgm:ptLst>
  <dgm:cxnLst>
    <dgm:cxn modelId="{078B3910-88B3-476A-95AC-481CDC7178B5}" srcId="{2977897E-AF0D-4FBF-B7BF-E324B1193B8C}" destId="{A80134BB-8085-44AB-A68E-66DCC8B42B87}" srcOrd="0" destOrd="0" parTransId="{A61F69D0-0014-42FC-929A-857A687C75E7}" sibTransId="{39B6DF19-F5EF-46FB-AD22-A652876A0A2D}"/>
    <dgm:cxn modelId="{89BF6D2A-9081-4ED9-A717-1DC2ACE31F00}" type="presOf" srcId="{17CF7F32-1073-4D21-B378-173A24AB667D}" destId="{CE8F9568-6AC7-4168-90B3-CB4AA83102E9}" srcOrd="0" destOrd="2" presId="urn:microsoft.com/office/officeart/2005/8/layout/hProcess4"/>
    <dgm:cxn modelId="{6868102B-13CB-42C7-8BA1-06863FB7651B}" srcId="{2977897E-AF0D-4FBF-B7BF-E324B1193B8C}" destId="{2FC9E85B-EA3B-4F91-8210-C98209795191}" srcOrd="1" destOrd="0" parTransId="{C9B4844D-0AE1-4A6B-BA02-7D214498D78E}" sibTransId="{6C462AB7-77C2-4D18-AEE9-4BB38A89AEE6}"/>
    <dgm:cxn modelId="{497D8C67-185A-477A-BB3C-49B03D4C037D}" type="presOf" srcId="{17CF7F32-1073-4D21-B378-173A24AB667D}" destId="{727F6C29-75E6-43AA-823D-11292D75EC53}" srcOrd="1" destOrd="2" presId="urn:microsoft.com/office/officeart/2005/8/layout/hProcess4"/>
    <dgm:cxn modelId="{83EC8749-D552-49DF-8423-AA239D3FC241}" srcId="{83F8FD9C-4F09-4E58-854E-6B5F7A28A320}" destId="{2977897E-AF0D-4FBF-B7BF-E324B1193B8C}" srcOrd="0" destOrd="0" parTransId="{4EC3C5C9-22D8-4B0F-8204-6F8CF831BB0F}" sibTransId="{533AF97B-6F62-42AA-9141-DB51F51066E7}"/>
    <dgm:cxn modelId="{52522450-47DB-4037-88F4-DE26008EC4D2}" type="presOf" srcId="{2FC9E85B-EA3B-4F91-8210-C98209795191}" destId="{CE8F9568-6AC7-4168-90B3-CB4AA83102E9}" srcOrd="0" destOrd="1" presId="urn:microsoft.com/office/officeart/2005/8/layout/hProcess4"/>
    <dgm:cxn modelId="{08147A5A-92D9-43DD-B21F-F7A8A014F6A5}" type="presOf" srcId="{A80134BB-8085-44AB-A68E-66DCC8B42B87}" destId="{CE8F9568-6AC7-4168-90B3-CB4AA83102E9}" srcOrd="0" destOrd="0" presId="urn:microsoft.com/office/officeart/2005/8/layout/hProcess4"/>
    <dgm:cxn modelId="{1CFA9A7E-F1A0-445D-852C-200A57247BAD}" srcId="{2977897E-AF0D-4FBF-B7BF-E324B1193B8C}" destId="{17CF7F32-1073-4D21-B378-173A24AB667D}" srcOrd="2" destOrd="0" parTransId="{9D21AB1E-2CE6-4C45-B6B5-804F1DA20785}" sibTransId="{C27D020E-749F-4810-A9FA-27D4EB6D4DEB}"/>
    <dgm:cxn modelId="{94BB098A-29EA-4FDA-AF29-8620E2C36E12}" type="presOf" srcId="{83F8FD9C-4F09-4E58-854E-6B5F7A28A320}" destId="{47FE49B3-6164-46A0-979D-AC5D9666D454}" srcOrd="0" destOrd="0" presId="urn:microsoft.com/office/officeart/2005/8/layout/hProcess4"/>
    <dgm:cxn modelId="{3382A295-BD12-4699-9B9B-1A39504F02F0}" type="presOf" srcId="{2FC9E85B-EA3B-4F91-8210-C98209795191}" destId="{727F6C29-75E6-43AA-823D-11292D75EC53}" srcOrd="1" destOrd="1" presId="urn:microsoft.com/office/officeart/2005/8/layout/hProcess4"/>
    <dgm:cxn modelId="{71491ADA-BC75-4D62-B99E-D1947B962296}" type="presOf" srcId="{A80134BB-8085-44AB-A68E-66DCC8B42B87}" destId="{727F6C29-75E6-43AA-823D-11292D75EC53}" srcOrd="1" destOrd="0" presId="urn:microsoft.com/office/officeart/2005/8/layout/hProcess4"/>
    <dgm:cxn modelId="{11D824E7-B707-42A4-93F5-4A9019C95966}" type="presOf" srcId="{2977897E-AF0D-4FBF-B7BF-E324B1193B8C}" destId="{BE322A41-AE98-4243-B52F-1557DEF37DB6}" srcOrd="0" destOrd="0" presId="urn:microsoft.com/office/officeart/2005/8/layout/hProcess4"/>
    <dgm:cxn modelId="{A256284F-8D7C-4F0A-ABC6-BE22D91E50DF}" type="presParOf" srcId="{47FE49B3-6164-46A0-979D-AC5D9666D454}" destId="{F347B158-43F9-4A2A-AB94-0D8C2B089535}" srcOrd="0" destOrd="0" presId="urn:microsoft.com/office/officeart/2005/8/layout/hProcess4"/>
    <dgm:cxn modelId="{DF5CC650-83FD-40F1-BD1C-25C8CEDBC42C}" type="presParOf" srcId="{47FE49B3-6164-46A0-979D-AC5D9666D454}" destId="{62A82732-0FA8-4F59-AD58-41EB2B476F04}" srcOrd="1" destOrd="0" presId="urn:microsoft.com/office/officeart/2005/8/layout/hProcess4"/>
    <dgm:cxn modelId="{38F792FF-8E0D-4BF8-AE6C-6E96C8328E50}" type="presParOf" srcId="{47FE49B3-6164-46A0-979D-AC5D9666D454}" destId="{D33D0212-31A5-4CF3-846F-82362F8AEEAD}" srcOrd="2" destOrd="0" presId="urn:microsoft.com/office/officeart/2005/8/layout/hProcess4"/>
    <dgm:cxn modelId="{2982E0FC-2369-4892-8F7C-E5B0E6AC8F55}" type="presParOf" srcId="{D33D0212-31A5-4CF3-846F-82362F8AEEAD}" destId="{CA8693A4-E715-4EC3-86B9-F53C91996E93}" srcOrd="0" destOrd="0" presId="urn:microsoft.com/office/officeart/2005/8/layout/hProcess4"/>
    <dgm:cxn modelId="{A2CB572B-5FDC-40D5-8CC1-962E6871B314}" type="presParOf" srcId="{CA8693A4-E715-4EC3-86B9-F53C91996E93}" destId="{8BB50A40-9204-414C-8AC3-D47B0965EE7B}" srcOrd="0" destOrd="0" presId="urn:microsoft.com/office/officeart/2005/8/layout/hProcess4"/>
    <dgm:cxn modelId="{5EB7EBD8-59AE-4973-AD58-2073219B4518}" type="presParOf" srcId="{CA8693A4-E715-4EC3-86B9-F53C91996E93}" destId="{CE8F9568-6AC7-4168-90B3-CB4AA83102E9}" srcOrd="1" destOrd="0" presId="urn:microsoft.com/office/officeart/2005/8/layout/hProcess4"/>
    <dgm:cxn modelId="{D7607787-C130-42F1-B3A6-55ADC7D13B4A}" type="presParOf" srcId="{CA8693A4-E715-4EC3-86B9-F53C91996E93}" destId="{727F6C29-75E6-43AA-823D-11292D75EC53}" srcOrd="2" destOrd="0" presId="urn:microsoft.com/office/officeart/2005/8/layout/hProcess4"/>
    <dgm:cxn modelId="{D48C6EE3-4198-44F8-8A0F-0CFC6C7BDF12}" type="presParOf" srcId="{CA8693A4-E715-4EC3-86B9-F53C91996E93}" destId="{BE322A41-AE98-4243-B52F-1557DEF37DB6}" srcOrd="3" destOrd="0" presId="urn:microsoft.com/office/officeart/2005/8/layout/hProcess4"/>
    <dgm:cxn modelId="{537671A0-0F5A-4BD4-90C6-B0D14B6B64C0}" type="presParOf" srcId="{CA8693A4-E715-4EC3-86B9-F53C91996E93}" destId="{FFCB680A-545B-45B8-9959-498BED3F1ACD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95DF43-9C8D-4D57-A1EF-89AB7C1CF320}">
      <dsp:nvSpPr>
        <dsp:cNvPr id="0" name=""/>
        <dsp:cNvSpPr/>
      </dsp:nvSpPr>
      <dsp:spPr>
        <a:xfrm>
          <a:off x="721" y="1366815"/>
          <a:ext cx="1167373" cy="13093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dirty="0"/>
            <a:t>Nursery</a:t>
          </a:r>
          <a:endParaRPr lang="pt-PT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dirty="0"/>
            <a:t>Kindergarten</a:t>
          </a:r>
          <a:endParaRPr lang="pt-PT" sz="1300" kern="1200" dirty="0"/>
        </a:p>
      </dsp:txBody>
      <dsp:txXfrm>
        <a:off x="30854" y="1396948"/>
        <a:ext cx="1107107" cy="968535"/>
      </dsp:txXfrm>
    </dsp:sp>
    <dsp:sp modelId="{0C832B8D-E0BF-43C3-A7A2-AB4DC4C81835}">
      <dsp:nvSpPr>
        <dsp:cNvPr id="0" name=""/>
        <dsp:cNvSpPr/>
      </dsp:nvSpPr>
      <dsp:spPr>
        <a:xfrm>
          <a:off x="651408" y="1824461"/>
          <a:ext cx="1315767" cy="1315767"/>
        </a:xfrm>
        <a:prstGeom prst="leftCircularArrow">
          <a:avLst>
            <a:gd name="adj1" fmla="val 3368"/>
            <a:gd name="adj2" fmla="val 416642"/>
            <a:gd name="adj3" fmla="val 2192153"/>
            <a:gd name="adj4" fmla="val 9024489"/>
            <a:gd name="adj5" fmla="val 393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DA9FD6-49DE-4E23-8067-2852E130428C}">
      <dsp:nvSpPr>
        <dsp:cNvPr id="0" name=""/>
        <dsp:cNvSpPr/>
      </dsp:nvSpPr>
      <dsp:spPr>
        <a:xfrm>
          <a:off x="260138" y="2222345"/>
          <a:ext cx="1037665" cy="5611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PRE-SCHOOL</a:t>
          </a:r>
        </a:p>
      </dsp:txBody>
      <dsp:txXfrm>
        <a:off x="276574" y="2238781"/>
        <a:ext cx="1004793" cy="528292"/>
      </dsp:txXfrm>
    </dsp:sp>
    <dsp:sp modelId="{A8B28D4B-3B2F-408E-89F6-639544035BD2}">
      <dsp:nvSpPr>
        <dsp:cNvPr id="0" name=""/>
        <dsp:cNvSpPr/>
      </dsp:nvSpPr>
      <dsp:spPr>
        <a:xfrm>
          <a:off x="1508856" y="1438600"/>
          <a:ext cx="1167373" cy="13093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PT" sz="1400" b="1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400" b="1" kern="1200" dirty="0"/>
            <a:t>1st </a:t>
          </a:r>
          <a:r>
            <a:rPr lang="pt-PT" sz="1400" b="1" kern="1200" dirty="0" err="1"/>
            <a:t>year</a:t>
          </a:r>
          <a:endParaRPr lang="pt-PT" sz="1400" b="1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400" b="1" kern="1200" dirty="0"/>
            <a:t>2nd </a:t>
          </a:r>
          <a:r>
            <a:rPr lang="pt-PT" sz="1400" b="1" kern="1200" dirty="0" err="1"/>
            <a:t>year</a:t>
          </a:r>
          <a:endParaRPr lang="pt-PT" sz="1400" b="1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400" b="1" kern="1200" dirty="0"/>
            <a:t>3rd </a:t>
          </a:r>
          <a:r>
            <a:rPr lang="pt-PT" sz="1400" b="1" kern="1200" dirty="0" err="1"/>
            <a:t>year</a:t>
          </a:r>
          <a:endParaRPr lang="pt-PT" sz="1400" b="1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400" b="1" kern="1200" dirty="0"/>
            <a:t>4th </a:t>
          </a:r>
          <a:r>
            <a:rPr lang="pt-PT" sz="1400" b="1" kern="1200" dirty="0" err="1"/>
            <a:t>year</a:t>
          </a:r>
          <a:endParaRPr lang="pt-PT" sz="1400" b="1" kern="1200" dirty="0"/>
        </a:p>
      </dsp:txBody>
      <dsp:txXfrm>
        <a:off x="1538989" y="1749315"/>
        <a:ext cx="1107107" cy="968535"/>
      </dsp:txXfrm>
    </dsp:sp>
    <dsp:sp modelId="{326A537D-4666-4264-889C-77B8D982D2C9}">
      <dsp:nvSpPr>
        <dsp:cNvPr id="0" name=""/>
        <dsp:cNvSpPr/>
      </dsp:nvSpPr>
      <dsp:spPr>
        <a:xfrm>
          <a:off x="2149814" y="936818"/>
          <a:ext cx="1464931" cy="1464931"/>
        </a:xfrm>
        <a:prstGeom prst="circularArrow">
          <a:avLst>
            <a:gd name="adj1" fmla="val 3025"/>
            <a:gd name="adj2" fmla="val 371195"/>
            <a:gd name="adj3" fmla="val 19453294"/>
            <a:gd name="adj4" fmla="val 12575511"/>
            <a:gd name="adj5" fmla="val 3530"/>
          </a:avLst>
        </a:prstGeom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60AD6C-2835-475D-8C3F-0AADD40E9CC9}">
      <dsp:nvSpPr>
        <dsp:cNvPr id="0" name=""/>
        <dsp:cNvSpPr/>
      </dsp:nvSpPr>
      <dsp:spPr>
        <a:xfrm>
          <a:off x="1768273" y="1331290"/>
          <a:ext cx="1037665" cy="5611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1st CYCLE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84709" y="1347726"/>
        <a:ext cx="1004793" cy="528292"/>
      </dsp:txXfrm>
    </dsp:sp>
    <dsp:sp modelId="{2D4410E3-6464-4BD1-86CF-0459E6F72789}">
      <dsp:nvSpPr>
        <dsp:cNvPr id="0" name=""/>
        <dsp:cNvSpPr/>
      </dsp:nvSpPr>
      <dsp:spPr>
        <a:xfrm>
          <a:off x="3016991" y="1366815"/>
          <a:ext cx="1167373" cy="13093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b="1" kern="1200" dirty="0">
              <a:effectLst/>
            </a:rPr>
            <a:t>5th </a:t>
          </a:r>
          <a:r>
            <a:rPr lang="pt-PT" sz="1600" b="1" kern="1200" dirty="0" err="1">
              <a:effectLst/>
            </a:rPr>
            <a:t>year</a:t>
          </a:r>
          <a:endParaRPr lang="pt-PT" sz="1600" b="1" kern="1200" dirty="0">
            <a:effectLst/>
          </a:endParaRPr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b="1" kern="1200" dirty="0">
              <a:effectLst/>
            </a:rPr>
            <a:t>6th </a:t>
          </a:r>
          <a:r>
            <a:rPr lang="pt-PT" sz="1600" b="1" kern="1200" dirty="0" err="1">
              <a:effectLst/>
            </a:rPr>
            <a:t>year</a:t>
          </a:r>
          <a:endParaRPr lang="pt-PT" sz="1600" b="1" kern="1200" dirty="0">
            <a:effectLst/>
          </a:endParaRPr>
        </a:p>
      </dsp:txBody>
      <dsp:txXfrm>
        <a:off x="3047124" y="1396948"/>
        <a:ext cx="1107107" cy="968535"/>
      </dsp:txXfrm>
    </dsp:sp>
    <dsp:sp modelId="{ADADD63E-2023-4A2B-B0CD-68449159236E}">
      <dsp:nvSpPr>
        <dsp:cNvPr id="0" name=""/>
        <dsp:cNvSpPr/>
      </dsp:nvSpPr>
      <dsp:spPr>
        <a:xfrm>
          <a:off x="3667677" y="1824461"/>
          <a:ext cx="1315767" cy="1315767"/>
        </a:xfrm>
        <a:prstGeom prst="leftCircularArrow">
          <a:avLst>
            <a:gd name="adj1" fmla="val 3368"/>
            <a:gd name="adj2" fmla="val 416642"/>
            <a:gd name="adj3" fmla="val 2192153"/>
            <a:gd name="adj4" fmla="val 9024489"/>
            <a:gd name="adj5" fmla="val 3930"/>
          </a:avLst>
        </a:prstGeom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D524C4-5B63-4077-BBD3-73AA311036D8}">
      <dsp:nvSpPr>
        <dsp:cNvPr id="0" name=""/>
        <dsp:cNvSpPr/>
      </dsp:nvSpPr>
      <dsp:spPr>
        <a:xfrm>
          <a:off x="3276407" y="2222345"/>
          <a:ext cx="1037665" cy="5611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2nd CYCLE</a:t>
          </a:r>
          <a:endParaRPr lang="en-US" sz="2000" b="1" kern="1200" dirty="0"/>
        </a:p>
      </dsp:txBody>
      <dsp:txXfrm>
        <a:off x="3292843" y="2238781"/>
        <a:ext cx="1004793" cy="528292"/>
      </dsp:txXfrm>
    </dsp:sp>
    <dsp:sp modelId="{C84A74EC-ACF4-49ED-A0FC-6C8453E516BA}">
      <dsp:nvSpPr>
        <dsp:cNvPr id="0" name=""/>
        <dsp:cNvSpPr/>
      </dsp:nvSpPr>
      <dsp:spPr>
        <a:xfrm>
          <a:off x="4525126" y="1438600"/>
          <a:ext cx="1167373" cy="13093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PT" sz="1600" b="1" kern="1200"/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b="1" kern="1200" dirty="0"/>
            <a:t>7th </a:t>
          </a:r>
          <a:r>
            <a:rPr lang="pt-PT" sz="1600" b="1" kern="1200" dirty="0" err="1"/>
            <a:t>year</a:t>
          </a:r>
          <a:endParaRPr lang="pt-PT" sz="1600" b="1" kern="1200" dirty="0"/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b="1" kern="1200" dirty="0"/>
            <a:t>8th </a:t>
          </a:r>
          <a:r>
            <a:rPr lang="pt-PT" sz="1600" b="1" kern="1200" dirty="0" err="1"/>
            <a:t>year</a:t>
          </a:r>
          <a:endParaRPr lang="pt-PT" sz="1600" b="1" kern="1200" dirty="0"/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b="1" kern="1200" dirty="0"/>
            <a:t>9th </a:t>
          </a:r>
          <a:r>
            <a:rPr lang="pt-PT" sz="1600" b="1" kern="1200" dirty="0" err="1"/>
            <a:t>year</a:t>
          </a:r>
          <a:endParaRPr lang="pt-PT" sz="1600" b="1" kern="1200" dirty="0"/>
        </a:p>
      </dsp:txBody>
      <dsp:txXfrm>
        <a:off x="4555259" y="1749315"/>
        <a:ext cx="1107107" cy="968535"/>
      </dsp:txXfrm>
    </dsp:sp>
    <dsp:sp modelId="{F3FB18E4-1898-49A2-A622-BB4C915869DF}">
      <dsp:nvSpPr>
        <dsp:cNvPr id="0" name=""/>
        <dsp:cNvSpPr/>
      </dsp:nvSpPr>
      <dsp:spPr>
        <a:xfrm>
          <a:off x="5166084" y="936818"/>
          <a:ext cx="1464931" cy="1464931"/>
        </a:xfrm>
        <a:prstGeom prst="circularArrow">
          <a:avLst>
            <a:gd name="adj1" fmla="val 3025"/>
            <a:gd name="adj2" fmla="val 371195"/>
            <a:gd name="adj3" fmla="val 19453294"/>
            <a:gd name="adj4" fmla="val 12575511"/>
            <a:gd name="adj5" fmla="val 3530"/>
          </a:avLst>
        </a:prstGeom>
        <a:blipFill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35594B-F671-4907-AD53-3FB4480A2FD8}">
      <dsp:nvSpPr>
        <dsp:cNvPr id="0" name=""/>
        <dsp:cNvSpPr/>
      </dsp:nvSpPr>
      <dsp:spPr>
        <a:xfrm>
          <a:off x="4784542" y="1331290"/>
          <a:ext cx="1037665" cy="5611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3rd CYCLE</a:t>
          </a:r>
          <a:endParaRPr lang="en-US" sz="2000" kern="1200" dirty="0"/>
        </a:p>
      </dsp:txBody>
      <dsp:txXfrm>
        <a:off x="4800978" y="1347726"/>
        <a:ext cx="1004793" cy="528292"/>
      </dsp:txXfrm>
    </dsp:sp>
    <dsp:sp modelId="{171C8D83-A9E3-4840-BFA4-858A5CE206F9}">
      <dsp:nvSpPr>
        <dsp:cNvPr id="0" name=""/>
        <dsp:cNvSpPr/>
      </dsp:nvSpPr>
      <dsp:spPr>
        <a:xfrm>
          <a:off x="6033261" y="1366815"/>
          <a:ext cx="1167373" cy="13093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b="1" kern="1200" dirty="0"/>
            <a:t>10th </a:t>
          </a:r>
          <a:r>
            <a:rPr lang="pt-PT" sz="1600" b="1" kern="1200" dirty="0" err="1"/>
            <a:t>year</a:t>
          </a:r>
          <a:endParaRPr lang="pt-PT" sz="1600" kern="1200" dirty="0"/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b="1" kern="1200" dirty="0"/>
            <a:t>11th </a:t>
          </a:r>
          <a:r>
            <a:rPr lang="pt-PT" sz="1600" b="1" kern="1200" dirty="0" err="1"/>
            <a:t>year</a:t>
          </a:r>
          <a:endParaRPr lang="pt-PT" sz="1600" b="1" kern="1200" dirty="0"/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b="1" kern="1200" dirty="0"/>
            <a:t>12th </a:t>
          </a:r>
          <a:r>
            <a:rPr lang="pt-PT" sz="1600" b="1" kern="1200" dirty="0" err="1"/>
            <a:t>year</a:t>
          </a:r>
          <a:endParaRPr lang="pt-PT" sz="1600" kern="1200" dirty="0"/>
        </a:p>
      </dsp:txBody>
      <dsp:txXfrm>
        <a:off x="6063394" y="1396948"/>
        <a:ext cx="1107107" cy="968535"/>
      </dsp:txXfrm>
    </dsp:sp>
    <dsp:sp modelId="{4777CDF9-71AE-448C-A9FC-45637B6A53A9}">
      <dsp:nvSpPr>
        <dsp:cNvPr id="0" name=""/>
        <dsp:cNvSpPr/>
      </dsp:nvSpPr>
      <dsp:spPr>
        <a:xfrm>
          <a:off x="6683947" y="1824461"/>
          <a:ext cx="1315767" cy="1315767"/>
        </a:xfrm>
        <a:prstGeom prst="leftCircularArrow">
          <a:avLst>
            <a:gd name="adj1" fmla="val 3368"/>
            <a:gd name="adj2" fmla="val 416642"/>
            <a:gd name="adj3" fmla="val 2192153"/>
            <a:gd name="adj4" fmla="val 9024489"/>
            <a:gd name="adj5" fmla="val 393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05057D-5FDE-4E79-98A7-4D56B916FB30}">
      <dsp:nvSpPr>
        <dsp:cNvPr id="0" name=""/>
        <dsp:cNvSpPr/>
      </dsp:nvSpPr>
      <dsp:spPr>
        <a:xfrm>
          <a:off x="6292677" y="2222345"/>
          <a:ext cx="1037665" cy="5611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SECONDARY</a:t>
          </a:r>
        </a:p>
      </dsp:txBody>
      <dsp:txXfrm>
        <a:off x="6309113" y="2238781"/>
        <a:ext cx="1004793" cy="528292"/>
      </dsp:txXfrm>
    </dsp:sp>
    <dsp:sp modelId="{E32EAF6D-0277-401C-9FFF-2A053EDD059C}">
      <dsp:nvSpPr>
        <dsp:cNvPr id="0" name=""/>
        <dsp:cNvSpPr/>
      </dsp:nvSpPr>
      <dsp:spPr>
        <a:xfrm>
          <a:off x="7541396" y="1438600"/>
          <a:ext cx="1167373" cy="13093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PT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200" b="1" kern="1200" dirty="0"/>
            <a:t>1st </a:t>
          </a:r>
          <a:r>
            <a:rPr lang="pt-PT" sz="1200" b="1" kern="1200" dirty="0" err="1"/>
            <a:t>cycle</a:t>
          </a:r>
          <a:endParaRPr lang="pt-PT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200" b="1" kern="1200" dirty="0"/>
            <a:t>2nd </a:t>
          </a:r>
          <a:r>
            <a:rPr lang="pt-PT" sz="1200" b="1" kern="1200" dirty="0" err="1"/>
            <a:t>cycle</a:t>
          </a:r>
          <a:r>
            <a:rPr lang="pt-PT" sz="1200" b="1" kern="1200" dirty="0"/>
            <a:t>: masters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200" b="1" kern="1200" dirty="0"/>
            <a:t>3rd </a:t>
          </a:r>
          <a:r>
            <a:rPr lang="pt-PT" sz="1200" b="1" kern="1200" dirty="0" err="1"/>
            <a:t>cycle</a:t>
          </a:r>
          <a:r>
            <a:rPr lang="pt-PT" sz="1200" b="1" kern="1200" dirty="0"/>
            <a:t>: </a:t>
          </a:r>
          <a:r>
            <a:rPr lang="pt-PT" sz="1200" b="1" kern="1200" dirty="0" err="1"/>
            <a:t>doctorate</a:t>
          </a:r>
          <a:endParaRPr lang="pt-PT" sz="1200" b="1" kern="1200" dirty="0"/>
        </a:p>
      </dsp:txBody>
      <dsp:txXfrm>
        <a:off x="7571529" y="1749315"/>
        <a:ext cx="1107107" cy="968535"/>
      </dsp:txXfrm>
    </dsp:sp>
    <dsp:sp modelId="{B36101AA-337C-492F-AC82-FE5F233EDA04}">
      <dsp:nvSpPr>
        <dsp:cNvPr id="0" name=""/>
        <dsp:cNvSpPr/>
      </dsp:nvSpPr>
      <dsp:spPr>
        <a:xfrm>
          <a:off x="7800812" y="1331290"/>
          <a:ext cx="1037665" cy="5611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HIGHER EDUCATION</a:t>
          </a:r>
        </a:p>
      </dsp:txBody>
      <dsp:txXfrm>
        <a:off x="7817248" y="1347726"/>
        <a:ext cx="1004793" cy="5282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95DF43-9C8D-4D57-A1EF-89AB7C1CF320}">
      <dsp:nvSpPr>
        <dsp:cNvPr id="0" name=""/>
        <dsp:cNvSpPr/>
      </dsp:nvSpPr>
      <dsp:spPr>
        <a:xfrm>
          <a:off x="721" y="1366815"/>
          <a:ext cx="1167373" cy="13093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dirty="0"/>
            <a:t>Nursery</a:t>
          </a:r>
          <a:endParaRPr lang="pt-PT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dirty="0"/>
            <a:t>Kindergarten</a:t>
          </a:r>
          <a:endParaRPr lang="pt-PT" sz="1300" kern="1200" dirty="0"/>
        </a:p>
      </dsp:txBody>
      <dsp:txXfrm>
        <a:off x="30854" y="1396948"/>
        <a:ext cx="1107107" cy="968535"/>
      </dsp:txXfrm>
    </dsp:sp>
    <dsp:sp modelId="{0C832B8D-E0BF-43C3-A7A2-AB4DC4C81835}">
      <dsp:nvSpPr>
        <dsp:cNvPr id="0" name=""/>
        <dsp:cNvSpPr/>
      </dsp:nvSpPr>
      <dsp:spPr>
        <a:xfrm>
          <a:off x="651408" y="1824461"/>
          <a:ext cx="1315767" cy="1315767"/>
        </a:xfrm>
        <a:prstGeom prst="leftCircularArrow">
          <a:avLst>
            <a:gd name="adj1" fmla="val 3368"/>
            <a:gd name="adj2" fmla="val 416642"/>
            <a:gd name="adj3" fmla="val 2192153"/>
            <a:gd name="adj4" fmla="val 9024489"/>
            <a:gd name="adj5" fmla="val 393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DA9FD6-49DE-4E23-8067-2852E130428C}">
      <dsp:nvSpPr>
        <dsp:cNvPr id="0" name=""/>
        <dsp:cNvSpPr/>
      </dsp:nvSpPr>
      <dsp:spPr>
        <a:xfrm>
          <a:off x="260138" y="2222345"/>
          <a:ext cx="1037665" cy="5611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PRE-SCHOOL</a:t>
          </a:r>
        </a:p>
      </dsp:txBody>
      <dsp:txXfrm>
        <a:off x="276574" y="2238781"/>
        <a:ext cx="1004793" cy="528292"/>
      </dsp:txXfrm>
    </dsp:sp>
    <dsp:sp modelId="{A8B28D4B-3B2F-408E-89F6-639544035BD2}">
      <dsp:nvSpPr>
        <dsp:cNvPr id="0" name=""/>
        <dsp:cNvSpPr/>
      </dsp:nvSpPr>
      <dsp:spPr>
        <a:xfrm>
          <a:off x="1508856" y="1438600"/>
          <a:ext cx="1167373" cy="13093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PT" sz="1400" b="1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400" b="1" kern="1200" dirty="0"/>
            <a:t>1st </a:t>
          </a:r>
          <a:r>
            <a:rPr lang="pt-PT" sz="1400" b="1" kern="1200" dirty="0" err="1"/>
            <a:t>year</a:t>
          </a:r>
          <a:endParaRPr lang="pt-PT" sz="1400" b="1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400" b="1" kern="1200" dirty="0"/>
            <a:t>2nd </a:t>
          </a:r>
          <a:r>
            <a:rPr lang="pt-PT" sz="1400" b="1" kern="1200" dirty="0" err="1"/>
            <a:t>year</a:t>
          </a:r>
          <a:endParaRPr lang="pt-PT" sz="1400" b="1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400" b="1" kern="1200" dirty="0"/>
            <a:t>3rd </a:t>
          </a:r>
          <a:r>
            <a:rPr lang="pt-PT" sz="1400" b="1" kern="1200" dirty="0" err="1"/>
            <a:t>year</a:t>
          </a:r>
          <a:endParaRPr lang="pt-PT" sz="1400" b="1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400" b="1" kern="1200" dirty="0"/>
            <a:t>4th </a:t>
          </a:r>
          <a:r>
            <a:rPr lang="pt-PT" sz="1400" b="1" kern="1200" dirty="0" err="1"/>
            <a:t>year</a:t>
          </a:r>
          <a:endParaRPr lang="pt-PT" sz="1400" b="1" kern="1200" dirty="0"/>
        </a:p>
      </dsp:txBody>
      <dsp:txXfrm>
        <a:off x="1538989" y="1749315"/>
        <a:ext cx="1107107" cy="968535"/>
      </dsp:txXfrm>
    </dsp:sp>
    <dsp:sp modelId="{326A537D-4666-4264-889C-77B8D982D2C9}">
      <dsp:nvSpPr>
        <dsp:cNvPr id="0" name=""/>
        <dsp:cNvSpPr/>
      </dsp:nvSpPr>
      <dsp:spPr>
        <a:xfrm>
          <a:off x="2149814" y="936818"/>
          <a:ext cx="1464931" cy="1464931"/>
        </a:xfrm>
        <a:prstGeom prst="circularArrow">
          <a:avLst>
            <a:gd name="adj1" fmla="val 3025"/>
            <a:gd name="adj2" fmla="val 371195"/>
            <a:gd name="adj3" fmla="val 19453294"/>
            <a:gd name="adj4" fmla="val 12575511"/>
            <a:gd name="adj5" fmla="val 3530"/>
          </a:avLst>
        </a:prstGeom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60AD6C-2835-475D-8C3F-0AADD40E9CC9}">
      <dsp:nvSpPr>
        <dsp:cNvPr id="0" name=""/>
        <dsp:cNvSpPr/>
      </dsp:nvSpPr>
      <dsp:spPr>
        <a:xfrm>
          <a:off x="1768273" y="1331290"/>
          <a:ext cx="1037665" cy="5611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1st CYCLE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84709" y="1347726"/>
        <a:ext cx="1004793" cy="528292"/>
      </dsp:txXfrm>
    </dsp:sp>
    <dsp:sp modelId="{2D4410E3-6464-4BD1-86CF-0459E6F72789}">
      <dsp:nvSpPr>
        <dsp:cNvPr id="0" name=""/>
        <dsp:cNvSpPr/>
      </dsp:nvSpPr>
      <dsp:spPr>
        <a:xfrm>
          <a:off x="3016991" y="1366815"/>
          <a:ext cx="1167373" cy="13093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b="1" kern="1200" dirty="0">
              <a:effectLst/>
            </a:rPr>
            <a:t>5th </a:t>
          </a:r>
          <a:r>
            <a:rPr lang="pt-PT" sz="1600" b="1" kern="1200" dirty="0" err="1">
              <a:effectLst/>
            </a:rPr>
            <a:t>year</a:t>
          </a:r>
          <a:endParaRPr lang="pt-PT" sz="1600" b="1" kern="1200" dirty="0">
            <a:effectLst/>
          </a:endParaRPr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b="1" kern="1200" dirty="0">
              <a:effectLst/>
            </a:rPr>
            <a:t>6th </a:t>
          </a:r>
          <a:r>
            <a:rPr lang="pt-PT" sz="1600" b="1" kern="1200" dirty="0" err="1">
              <a:effectLst/>
            </a:rPr>
            <a:t>year</a:t>
          </a:r>
          <a:endParaRPr lang="pt-PT" sz="1600" b="1" kern="1200" dirty="0">
            <a:effectLst/>
          </a:endParaRPr>
        </a:p>
      </dsp:txBody>
      <dsp:txXfrm>
        <a:off x="3047124" y="1396948"/>
        <a:ext cx="1107107" cy="968535"/>
      </dsp:txXfrm>
    </dsp:sp>
    <dsp:sp modelId="{ADADD63E-2023-4A2B-B0CD-68449159236E}">
      <dsp:nvSpPr>
        <dsp:cNvPr id="0" name=""/>
        <dsp:cNvSpPr/>
      </dsp:nvSpPr>
      <dsp:spPr>
        <a:xfrm>
          <a:off x="3667677" y="1824461"/>
          <a:ext cx="1315767" cy="1315767"/>
        </a:xfrm>
        <a:prstGeom prst="leftCircularArrow">
          <a:avLst>
            <a:gd name="adj1" fmla="val 3368"/>
            <a:gd name="adj2" fmla="val 416642"/>
            <a:gd name="adj3" fmla="val 2192153"/>
            <a:gd name="adj4" fmla="val 9024489"/>
            <a:gd name="adj5" fmla="val 3930"/>
          </a:avLst>
        </a:prstGeom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D524C4-5B63-4077-BBD3-73AA311036D8}">
      <dsp:nvSpPr>
        <dsp:cNvPr id="0" name=""/>
        <dsp:cNvSpPr/>
      </dsp:nvSpPr>
      <dsp:spPr>
        <a:xfrm>
          <a:off x="3276407" y="2222345"/>
          <a:ext cx="1037665" cy="5611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2nd CYCLE</a:t>
          </a:r>
          <a:endParaRPr lang="en-US" sz="2000" b="1" kern="1200" dirty="0"/>
        </a:p>
      </dsp:txBody>
      <dsp:txXfrm>
        <a:off x="3292843" y="2238781"/>
        <a:ext cx="1004793" cy="528292"/>
      </dsp:txXfrm>
    </dsp:sp>
    <dsp:sp modelId="{C84A74EC-ACF4-49ED-A0FC-6C8453E516BA}">
      <dsp:nvSpPr>
        <dsp:cNvPr id="0" name=""/>
        <dsp:cNvSpPr/>
      </dsp:nvSpPr>
      <dsp:spPr>
        <a:xfrm>
          <a:off x="4525126" y="1438600"/>
          <a:ext cx="1167373" cy="13093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PT" sz="1600" b="1" kern="1200"/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b="1" kern="1200" dirty="0"/>
            <a:t>7th </a:t>
          </a:r>
          <a:r>
            <a:rPr lang="pt-PT" sz="1600" b="1" kern="1200" dirty="0" err="1"/>
            <a:t>year</a:t>
          </a:r>
          <a:endParaRPr lang="pt-PT" sz="1600" b="1" kern="1200" dirty="0"/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b="1" kern="1200" dirty="0"/>
            <a:t>8th </a:t>
          </a:r>
          <a:r>
            <a:rPr lang="pt-PT" sz="1600" b="1" kern="1200" dirty="0" err="1"/>
            <a:t>year</a:t>
          </a:r>
          <a:endParaRPr lang="pt-PT" sz="1600" b="1" kern="1200" dirty="0"/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b="1" kern="1200" dirty="0"/>
            <a:t>9th </a:t>
          </a:r>
          <a:r>
            <a:rPr lang="pt-PT" sz="1600" b="1" kern="1200" dirty="0" err="1"/>
            <a:t>year</a:t>
          </a:r>
          <a:endParaRPr lang="pt-PT" sz="1600" b="1" kern="1200" dirty="0"/>
        </a:p>
      </dsp:txBody>
      <dsp:txXfrm>
        <a:off x="4555259" y="1749315"/>
        <a:ext cx="1107107" cy="968535"/>
      </dsp:txXfrm>
    </dsp:sp>
    <dsp:sp modelId="{F3FB18E4-1898-49A2-A622-BB4C915869DF}">
      <dsp:nvSpPr>
        <dsp:cNvPr id="0" name=""/>
        <dsp:cNvSpPr/>
      </dsp:nvSpPr>
      <dsp:spPr>
        <a:xfrm>
          <a:off x="5166084" y="936818"/>
          <a:ext cx="1464931" cy="1464931"/>
        </a:xfrm>
        <a:prstGeom prst="circularArrow">
          <a:avLst>
            <a:gd name="adj1" fmla="val 3025"/>
            <a:gd name="adj2" fmla="val 371195"/>
            <a:gd name="adj3" fmla="val 19453294"/>
            <a:gd name="adj4" fmla="val 12575511"/>
            <a:gd name="adj5" fmla="val 3530"/>
          </a:avLst>
        </a:prstGeom>
        <a:blipFill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35594B-F671-4907-AD53-3FB4480A2FD8}">
      <dsp:nvSpPr>
        <dsp:cNvPr id="0" name=""/>
        <dsp:cNvSpPr/>
      </dsp:nvSpPr>
      <dsp:spPr>
        <a:xfrm>
          <a:off x="4784542" y="1331290"/>
          <a:ext cx="1037665" cy="5611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3rd CYCLE</a:t>
          </a:r>
          <a:endParaRPr lang="en-US" sz="2000" kern="1200" dirty="0"/>
        </a:p>
      </dsp:txBody>
      <dsp:txXfrm>
        <a:off x="4800978" y="1347726"/>
        <a:ext cx="1004793" cy="528292"/>
      </dsp:txXfrm>
    </dsp:sp>
    <dsp:sp modelId="{171C8D83-A9E3-4840-BFA4-858A5CE206F9}">
      <dsp:nvSpPr>
        <dsp:cNvPr id="0" name=""/>
        <dsp:cNvSpPr/>
      </dsp:nvSpPr>
      <dsp:spPr>
        <a:xfrm>
          <a:off x="6033261" y="1366815"/>
          <a:ext cx="1167373" cy="13093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b="1" kern="1200" dirty="0"/>
            <a:t>10th </a:t>
          </a:r>
          <a:r>
            <a:rPr lang="pt-PT" sz="1600" b="1" kern="1200" dirty="0" err="1"/>
            <a:t>year</a:t>
          </a:r>
          <a:endParaRPr lang="pt-PT" sz="1600" kern="1200" dirty="0"/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b="1" kern="1200" dirty="0"/>
            <a:t>11th </a:t>
          </a:r>
          <a:r>
            <a:rPr lang="pt-PT" sz="1600" b="1" kern="1200" dirty="0" err="1"/>
            <a:t>year</a:t>
          </a:r>
          <a:endParaRPr lang="pt-PT" sz="1600" b="1" kern="1200" dirty="0"/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b="1" kern="1200" dirty="0"/>
            <a:t>12th </a:t>
          </a:r>
          <a:r>
            <a:rPr lang="pt-PT" sz="1600" b="1" kern="1200" dirty="0" err="1"/>
            <a:t>year</a:t>
          </a:r>
          <a:endParaRPr lang="pt-PT" sz="1600" kern="1200" dirty="0"/>
        </a:p>
      </dsp:txBody>
      <dsp:txXfrm>
        <a:off x="6063394" y="1396948"/>
        <a:ext cx="1107107" cy="968535"/>
      </dsp:txXfrm>
    </dsp:sp>
    <dsp:sp modelId="{4777CDF9-71AE-448C-A9FC-45637B6A53A9}">
      <dsp:nvSpPr>
        <dsp:cNvPr id="0" name=""/>
        <dsp:cNvSpPr/>
      </dsp:nvSpPr>
      <dsp:spPr>
        <a:xfrm>
          <a:off x="6683947" y="1824461"/>
          <a:ext cx="1315767" cy="1315767"/>
        </a:xfrm>
        <a:prstGeom prst="leftCircularArrow">
          <a:avLst>
            <a:gd name="adj1" fmla="val 3368"/>
            <a:gd name="adj2" fmla="val 416642"/>
            <a:gd name="adj3" fmla="val 2192153"/>
            <a:gd name="adj4" fmla="val 9024489"/>
            <a:gd name="adj5" fmla="val 393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05057D-5FDE-4E79-98A7-4D56B916FB30}">
      <dsp:nvSpPr>
        <dsp:cNvPr id="0" name=""/>
        <dsp:cNvSpPr/>
      </dsp:nvSpPr>
      <dsp:spPr>
        <a:xfrm>
          <a:off x="6292677" y="2222345"/>
          <a:ext cx="1037665" cy="5611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SECONDARY</a:t>
          </a:r>
        </a:p>
      </dsp:txBody>
      <dsp:txXfrm>
        <a:off x="6309113" y="2238781"/>
        <a:ext cx="1004793" cy="528292"/>
      </dsp:txXfrm>
    </dsp:sp>
    <dsp:sp modelId="{E32EAF6D-0277-401C-9FFF-2A053EDD059C}">
      <dsp:nvSpPr>
        <dsp:cNvPr id="0" name=""/>
        <dsp:cNvSpPr/>
      </dsp:nvSpPr>
      <dsp:spPr>
        <a:xfrm>
          <a:off x="7541396" y="1438600"/>
          <a:ext cx="1167373" cy="13093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PT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200" b="1" kern="1200" dirty="0"/>
            <a:t>1st </a:t>
          </a:r>
          <a:r>
            <a:rPr lang="pt-PT" sz="1200" b="1" kern="1200" dirty="0" err="1"/>
            <a:t>cycle</a:t>
          </a:r>
          <a:endParaRPr lang="pt-PT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200" b="1" kern="1200" dirty="0"/>
            <a:t>2nd </a:t>
          </a:r>
          <a:r>
            <a:rPr lang="pt-PT" sz="1200" b="1" kern="1200" dirty="0" err="1"/>
            <a:t>cycle</a:t>
          </a:r>
          <a:r>
            <a:rPr lang="pt-PT" sz="1200" b="1" kern="1200" dirty="0"/>
            <a:t>: masters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200" b="1" kern="1200" dirty="0"/>
            <a:t>3rd </a:t>
          </a:r>
          <a:r>
            <a:rPr lang="pt-PT" sz="1200" b="1" kern="1200" dirty="0" err="1"/>
            <a:t>cycle</a:t>
          </a:r>
          <a:r>
            <a:rPr lang="pt-PT" sz="1200" b="1" kern="1200" dirty="0"/>
            <a:t>: </a:t>
          </a:r>
          <a:r>
            <a:rPr lang="pt-PT" sz="1200" b="1" kern="1200" dirty="0" err="1"/>
            <a:t>doctorate</a:t>
          </a:r>
          <a:endParaRPr lang="pt-PT" sz="1200" b="1" kern="1200" dirty="0"/>
        </a:p>
      </dsp:txBody>
      <dsp:txXfrm>
        <a:off x="7571529" y="1749315"/>
        <a:ext cx="1107107" cy="968535"/>
      </dsp:txXfrm>
    </dsp:sp>
    <dsp:sp modelId="{B36101AA-337C-492F-AC82-FE5F233EDA04}">
      <dsp:nvSpPr>
        <dsp:cNvPr id="0" name=""/>
        <dsp:cNvSpPr/>
      </dsp:nvSpPr>
      <dsp:spPr>
        <a:xfrm>
          <a:off x="7800812" y="1331290"/>
          <a:ext cx="1037665" cy="5611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HIGHER EDUCATION</a:t>
          </a:r>
        </a:p>
      </dsp:txBody>
      <dsp:txXfrm>
        <a:off x="7817248" y="1347726"/>
        <a:ext cx="1004793" cy="5282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90E20-1004-4948-AA2D-78844450C448}">
      <dsp:nvSpPr>
        <dsp:cNvPr id="0" name=""/>
        <dsp:cNvSpPr/>
      </dsp:nvSpPr>
      <dsp:spPr>
        <a:xfrm>
          <a:off x="2209795" y="1066795"/>
          <a:ext cx="2444561" cy="20162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PT" sz="1600" b="1" kern="120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400" b="1" kern="1200" dirty="0"/>
            <a:t>7th </a:t>
          </a:r>
          <a:r>
            <a:rPr lang="pt-PT" sz="2400" b="1" kern="1200" dirty="0" err="1"/>
            <a:t>year</a:t>
          </a:r>
          <a:endParaRPr lang="pt-PT" sz="2400" b="1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400" b="1" kern="1200" dirty="0"/>
            <a:t>8th </a:t>
          </a:r>
          <a:r>
            <a:rPr lang="pt-PT" sz="2400" b="1" kern="1200" dirty="0" err="1"/>
            <a:t>year</a:t>
          </a:r>
          <a:endParaRPr lang="pt-PT" sz="2400" b="1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400" b="1" kern="1200" dirty="0"/>
            <a:t>9th </a:t>
          </a:r>
          <a:r>
            <a:rPr lang="pt-PT" sz="2400" b="1" kern="1200" dirty="0" err="1"/>
            <a:t>year</a:t>
          </a:r>
          <a:endParaRPr lang="pt-PT" sz="2400" b="1" kern="1200" dirty="0"/>
        </a:p>
      </dsp:txBody>
      <dsp:txXfrm>
        <a:off x="2256195" y="1113195"/>
        <a:ext cx="2351761" cy="1491398"/>
      </dsp:txXfrm>
    </dsp:sp>
    <dsp:sp modelId="{085DD2B5-F783-4656-9868-F36BC8848106}">
      <dsp:nvSpPr>
        <dsp:cNvPr id="0" name=""/>
        <dsp:cNvSpPr/>
      </dsp:nvSpPr>
      <dsp:spPr>
        <a:xfrm>
          <a:off x="3430688" y="944177"/>
          <a:ext cx="3123442" cy="3123442"/>
        </a:xfrm>
        <a:prstGeom prst="leftCircularArrow">
          <a:avLst>
            <a:gd name="adj1" fmla="val 2971"/>
            <a:gd name="adj2" fmla="val 364104"/>
            <a:gd name="adj3" fmla="val 2117961"/>
            <a:gd name="adj4" fmla="val 9002836"/>
            <a:gd name="adj5" fmla="val 3467"/>
          </a:avLst>
        </a:prstGeom>
        <a:blipFill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052E6E2-8BC2-49F7-A5E9-1DA475ED059A}">
      <dsp:nvSpPr>
        <dsp:cNvPr id="0" name=""/>
        <dsp:cNvSpPr/>
      </dsp:nvSpPr>
      <dsp:spPr>
        <a:xfrm>
          <a:off x="2783099" y="2666999"/>
          <a:ext cx="2172943" cy="8641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3rd CYCLE</a:t>
          </a:r>
          <a:endParaRPr lang="en-US" sz="3200" kern="1200" dirty="0"/>
        </a:p>
      </dsp:txBody>
      <dsp:txXfrm>
        <a:off x="2808408" y="2692308"/>
        <a:ext cx="2122325" cy="813490"/>
      </dsp:txXfrm>
    </dsp:sp>
    <dsp:sp modelId="{C4A09F41-423C-4A3D-9D28-AD8308A6209B}">
      <dsp:nvSpPr>
        <dsp:cNvPr id="0" name=""/>
        <dsp:cNvSpPr/>
      </dsp:nvSpPr>
      <dsp:spPr>
        <a:xfrm>
          <a:off x="5718069" y="1066795"/>
          <a:ext cx="2444561" cy="20162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400" b="1" kern="1200" dirty="0"/>
            <a:t>10th </a:t>
          </a:r>
          <a:r>
            <a:rPr lang="pt-PT" sz="2400" b="1" kern="1200" dirty="0" err="1"/>
            <a:t>year</a:t>
          </a:r>
          <a:endParaRPr lang="pt-PT" sz="24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400" b="1" kern="1200" dirty="0"/>
            <a:t>11th </a:t>
          </a:r>
          <a:r>
            <a:rPr lang="pt-PT" sz="2400" b="1" kern="1200" dirty="0" err="1"/>
            <a:t>year</a:t>
          </a:r>
          <a:endParaRPr lang="pt-PT" sz="2400" b="1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400" b="1" kern="1200" dirty="0"/>
            <a:t>12th </a:t>
          </a:r>
          <a:r>
            <a:rPr lang="pt-PT" sz="2400" b="1" kern="1200" dirty="0" err="1"/>
            <a:t>year</a:t>
          </a:r>
          <a:endParaRPr lang="pt-PT" sz="2400" kern="1200" dirty="0"/>
        </a:p>
      </dsp:txBody>
      <dsp:txXfrm>
        <a:off x="5764469" y="1545249"/>
        <a:ext cx="2351761" cy="1491398"/>
      </dsp:txXfrm>
    </dsp:sp>
    <dsp:sp modelId="{A916395C-D65F-43CF-8E3E-B3039F13D974}">
      <dsp:nvSpPr>
        <dsp:cNvPr id="0" name=""/>
        <dsp:cNvSpPr/>
      </dsp:nvSpPr>
      <dsp:spPr>
        <a:xfrm>
          <a:off x="6479868" y="609598"/>
          <a:ext cx="2172943" cy="8641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SECONDARY</a:t>
          </a:r>
        </a:p>
      </dsp:txBody>
      <dsp:txXfrm>
        <a:off x="6505177" y="634907"/>
        <a:ext cx="2122325" cy="8134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90E20-1004-4948-AA2D-78844450C448}">
      <dsp:nvSpPr>
        <dsp:cNvPr id="0" name=""/>
        <dsp:cNvSpPr/>
      </dsp:nvSpPr>
      <dsp:spPr>
        <a:xfrm>
          <a:off x="76182" y="1066795"/>
          <a:ext cx="2444561" cy="20162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PT" sz="1600" b="1" kern="120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400" b="1" kern="1200" dirty="0"/>
            <a:t>7th </a:t>
          </a:r>
          <a:r>
            <a:rPr lang="pt-PT" sz="2400" b="1" kern="1200" dirty="0" err="1"/>
            <a:t>year</a:t>
          </a:r>
          <a:endParaRPr lang="pt-PT" sz="2400" b="1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400" b="1" kern="1200" dirty="0"/>
            <a:t>8th </a:t>
          </a:r>
          <a:r>
            <a:rPr lang="pt-PT" sz="2400" b="1" kern="1200" dirty="0" err="1"/>
            <a:t>year</a:t>
          </a:r>
          <a:endParaRPr lang="pt-PT" sz="2400" b="1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400" b="1" kern="1200" dirty="0"/>
            <a:t>9th </a:t>
          </a:r>
          <a:r>
            <a:rPr lang="pt-PT" sz="2400" b="1" kern="1200" dirty="0" err="1"/>
            <a:t>year</a:t>
          </a:r>
          <a:endParaRPr lang="pt-PT" sz="2400" b="1" kern="1200" dirty="0"/>
        </a:p>
      </dsp:txBody>
      <dsp:txXfrm>
        <a:off x="122582" y="1113195"/>
        <a:ext cx="2351761" cy="1491398"/>
      </dsp:txXfrm>
    </dsp:sp>
    <dsp:sp modelId="{085DD2B5-F783-4656-9868-F36BC8848106}">
      <dsp:nvSpPr>
        <dsp:cNvPr id="0" name=""/>
        <dsp:cNvSpPr/>
      </dsp:nvSpPr>
      <dsp:spPr>
        <a:xfrm>
          <a:off x="1426923" y="1055613"/>
          <a:ext cx="2991029" cy="2991029"/>
        </a:xfrm>
        <a:prstGeom prst="leftCircularArrow">
          <a:avLst>
            <a:gd name="adj1" fmla="val 3103"/>
            <a:gd name="adj2" fmla="val 381402"/>
            <a:gd name="adj3" fmla="val 2134232"/>
            <a:gd name="adj4" fmla="val 9001808"/>
            <a:gd name="adj5" fmla="val 3620"/>
          </a:avLst>
        </a:prstGeom>
        <a:blipFill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052E6E2-8BC2-49F7-A5E9-1DA475ED059A}">
      <dsp:nvSpPr>
        <dsp:cNvPr id="0" name=""/>
        <dsp:cNvSpPr/>
      </dsp:nvSpPr>
      <dsp:spPr>
        <a:xfrm>
          <a:off x="764630" y="2666999"/>
          <a:ext cx="2172943" cy="8641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3rd CYCLE</a:t>
          </a:r>
          <a:endParaRPr lang="en-US" sz="3200" kern="1200" dirty="0"/>
        </a:p>
      </dsp:txBody>
      <dsp:txXfrm>
        <a:off x="789939" y="2692308"/>
        <a:ext cx="2122325" cy="813490"/>
      </dsp:txXfrm>
    </dsp:sp>
    <dsp:sp modelId="{C4A09F41-423C-4A3D-9D28-AD8308A6209B}">
      <dsp:nvSpPr>
        <dsp:cNvPr id="0" name=""/>
        <dsp:cNvSpPr/>
      </dsp:nvSpPr>
      <dsp:spPr>
        <a:xfrm>
          <a:off x="3584456" y="1066795"/>
          <a:ext cx="2444561" cy="20162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400" b="1" kern="1200" dirty="0"/>
            <a:t>10th </a:t>
          </a:r>
          <a:r>
            <a:rPr lang="pt-PT" sz="2400" b="1" kern="1200" dirty="0" err="1"/>
            <a:t>year</a:t>
          </a:r>
          <a:endParaRPr lang="pt-PT" sz="24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400" b="1" kern="1200" dirty="0"/>
            <a:t>11th </a:t>
          </a:r>
          <a:r>
            <a:rPr lang="pt-PT" sz="2400" b="1" kern="1200" dirty="0" err="1"/>
            <a:t>year</a:t>
          </a:r>
          <a:endParaRPr lang="pt-PT" sz="2400" b="1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400" b="1" kern="1200" dirty="0"/>
            <a:t>12th </a:t>
          </a:r>
          <a:r>
            <a:rPr lang="pt-PT" sz="2400" b="1" kern="1200" dirty="0" err="1"/>
            <a:t>year</a:t>
          </a:r>
          <a:endParaRPr lang="pt-PT" sz="2400" kern="1200" dirty="0"/>
        </a:p>
      </dsp:txBody>
      <dsp:txXfrm>
        <a:off x="3630856" y="1545249"/>
        <a:ext cx="2351761" cy="1491398"/>
      </dsp:txXfrm>
    </dsp:sp>
    <dsp:sp modelId="{A916395C-D65F-43CF-8E3E-B3039F13D974}">
      <dsp:nvSpPr>
        <dsp:cNvPr id="0" name=""/>
        <dsp:cNvSpPr/>
      </dsp:nvSpPr>
      <dsp:spPr>
        <a:xfrm>
          <a:off x="4346037" y="609598"/>
          <a:ext cx="2172943" cy="8641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SECONDARY</a:t>
          </a:r>
        </a:p>
      </dsp:txBody>
      <dsp:txXfrm>
        <a:off x="4371346" y="634907"/>
        <a:ext cx="2122325" cy="81349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8F9568-6AC7-4168-90B3-CB4AA83102E9}">
      <dsp:nvSpPr>
        <dsp:cNvPr id="0" name=""/>
        <dsp:cNvSpPr/>
      </dsp:nvSpPr>
      <dsp:spPr>
        <a:xfrm>
          <a:off x="304778" y="838192"/>
          <a:ext cx="2444561" cy="20162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400" b="1" kern="1200" dirty="0"/>
            <a:t>10th </a:t>
          </a:r>
          <a:r>
            <a:rPr lang="pt-PT" sz="2400" b="1" kern="1200" dirty="0" err="1"/>
            <a:t>year</a:t>
          </a:r>
          <a:endParaRPr lang="pt-PT" sz="24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400" b="1" kern="1200" dirty="0"/>
            <a:t>11th </a:t>
          </a:r>
          <a:r>
            <a:rPr lang="pt-PT" sz="2400" b="1" kern="1200" dirty="0" err="1"/>
            <a:t>year</a:t>
          </a:r>
          <a:endParaRPr lang="pt-PT" sz="2400" b="1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400" b="1" kern="1200" dirty="0"/>
            <a:t>12th </a:t>
          </a:r>
          <a:r>
            <a:rPr lang="pt-PT" sz="2400" b="1" kern="1200" dirty="0" err="1"/>
            <a:t>year</a:t>
          </a:r>
          <a:endParaRPr lang="pt-PT" sz="2400" kern="1200" dirty="0"/>
        </a:p>
      </dsp:txBody>
      <dsp:txXfrm>
        <a:off x="351178" y="884592"/>
        <a:ext cx="2351761" cy="1491398"/>
      </dsp:txXfrm>
    </dsp:sp>
    <dsp:sp modelId="{BE322A41-AE98-4243-B52F-1557DEF37DB6}">
      <dsp:nvSpPr>
        <dsp:cNvPr id="0" name=""/>
        <dsp:cNvSpPr/>
      </dsp:nvSpPr>
      <dsp:spPr>
        <a:xfrm>
          <a:off x="685809" y="2514596"/>
          <a:ext cx="2172943" cy="8641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SECONDARY</a:t>
          </a:r>
        </a:p>
      </dsp:txBody>
      <dsp:txXfrm>
        <a:off x="711118" y="2539905"/>
        <a:ext cx="2122325" cy="8134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PT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lang="en-US" smtClean="0">
                <a:solidFill>
                  <a:srgbClr val="FFFFFF"/>
                </a:solidFill>
              </a:rPr>
              <a:pPr algn="ctr"/>
              <a:t>11/1/2021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‹nº›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pt-PT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n-US" smtClean="0"/>
              <a:pPr/>
              <a:t>11/1/2021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‹nº›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F9F07-3BC7-4570-B054-79111B0A380C}" type="datetime1">
              <a:rPr lang="en-US" smtClean="0"/>
              <a:pPr/>
              <a:t>11/1/2021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‹nº›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4606EA6-EFEA-4C30-9264-4F9291A5780D}" type="datetime1">
              <a:rPr lang="en-US" smtClean="0"/>
              <a:pPr/>
              <a:t>11/1/2021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‹nº›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4606EA6-EFEA-4C30-9264-4F9291A5780D}" type="datetime1">
              <a:rPr lang="en-US" smtClean="0"/>
              <a:pPr/>
              <a:t>11/1/2021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‹nº›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pt-PT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DB5D-B7A0-47E3-AD2D-B1A6F8614213}" type="datetime1">
              <a:rPr lang="en-US" smtClean="0"/>
              <a:pPr/>
              <a:t>11/1/2021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‹nº›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8126-03FC-49C0-B9B8-2B561CCC3D90}" type="datetime1">
              <a:rPr lang="en-US" smtClean="0"/>
              <a:pPr/>
              <a:t>11/1/2021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‹nº›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>
              <a:buNone/>
              <a:defRPr sz="4200" b="0"/>
            </a:lvl1pPr>
            <a:extLst/>
          </a:lstStyle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8198-4617-485E-9585-4840B69DBBA6}" type="datetime1">
              <a:rPr lang="en-US" smtClean="0"/>
              <a:pPr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‹nº›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pt-PT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fld id="{E4606EA6-EFEA-4C30-9264-4F9291A5780D}" type="datetime1">
              <a:rPr lang="en-US" smtClean="0"/>
              <a:pPr/>
              <a:t>11/1/2021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  <a:extLst/>
          </a:lstStyle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‹nº›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 lang="en-US" smtClean="0"/>
              <a:pPr/>
              <a:t>11/1/2021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‹nº›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pt-PT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467600" cy="971550"/>
          </a:xfrm>
        </p:spPr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ESCOLA SECUNDÁRIA DE BARCELINHOS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200" dirty="0"/>
          </a:p>
          <a:p>
            <a:endParaRPr lang="en-US" sz="500" dirty="0"/>
          </a:p>
        </p:txBody>
      </p:sp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467600" cy="457200"/>
          </a:xfrm>
        </p:spPr>
        <p:txBody>
          <a:bodyPr>
            <a:noAutofit/>
          </a:bodyPr>
          <a:lstStyle/>
          <a:p>
            <a:r>
              <a:rPr lang="pt-PT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PORTUGUESE EDUCATIONAL SYSTEM</a:t>
            </a:r>
          </a:p>
        </p:txBody>
      </p:sp>
      <p:pic>
        <p:nvPicPr>
          <p:cNvPr id="9" name="Marcador de Posição da Imagem 8" descr="ESB_foto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15096" b="15096"/>
          <a:stretch>
            <a:fillRect/>
          </a:stretch>
        </p:blipFill>
        <p:spPr/>
      </p:pic>
      <p:pic>
        <p:nvPicPr>
          <p:cNvPr id="5" name="Imagem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66116"/>
            <a:ext cx="99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5" descr="logo_rp_larg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53200" y="138408"/>
            <a:ext cx="1877783" cy="637308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8" y="963975"/>
            <a:ext cx="1246683" cy="472349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2EEEB941-C111-476B-BB61-2F18649104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0" t="7488" r="8000" b="11353"/>
          <a:stretch/>
        </p:blipFill>
        <p:spPr bwMode="auto">
          <a:xfrm>
            <a:off x="100558" y="1624583"/>
            <a:ext cx="1246683" cy="623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3400" y="118110"/>
            <a:ext cx="8229600" cy="1005840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School – Non-curricular activities  </a:t>
            </a:r>
          </a:p>
        </p:txBody>
      </p:sp>
      <p:pic>
        <p:nvPicPr>
          <p:cNvPr id="5" name="Picture 7" descr="P1010006 b"/>
          <p:cNvPicPr>
            <a:picLocks noChangeAspect="1" noChangeArrowheads="1"/>
          </p:cNvPicPr>
          <p:nvPr/>
        </p:nvPicPr>
        <p:blipFill>
          <a:blip r:embed="rId3" cstate="print"/>
          <a:srcRect l="18750" r="10972"/>
          <a:stretch>
            <a:fillRect/>
          </a:stretch>
        </p:blipFill>
        <p:spPr bwMode="auto">
          <a:xfrm>
            <a:off x="7696200" y="133350"/>
            <a:ext cx="1295400" cy="8635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533400" y="1657350"/>
            <a:ext cx="76200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marR="0" lvl="0" indent="-342900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t-PT" altLang="pt-PT" sz="2800" b="1" kern="0" dirty="0" err="1">
                <a:latin typeface="Calibri" pitchFamily="34" charset="0"/>
              </a:rPr>
              <a:t>Citizenship</a:t>
            </a:r>
            <a:r>
              <a:rPr lang="pt-PT" altLang="pt-PT" sz="2800" b="1" kern="0" dirty="0">
                <a:latin typeface="Calibri" pitchFamily="34" charset="0"/>
              </a:rPr>
              <a:t> </a:t>
            </a:r>
            <a:r>
              <a:rPr lang="pt-PT" altLang="pt-PT" sz="2800" b="1" kern="0" dirty="0" err="1">
                <a:latin typeface="Calibri" pitchFamily="34" charset="0"/>
              </a:rPr>
              <a:t>skills</a:t>
            </a:r>
            <a:endParaRPr kumimoji="0" lang="pt-PT" altLang="pt-PT" sz="2800" b="1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itchFamily="34" charset="0"/>
            </a:endParaRPr>
          </a:p>
          <a:p>
            <a:pPr marL="342900" marR="0" lvl="0" indent="-342900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pt-PT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Health and sex education</a:t>
            </a:r>
          </a:p>
          <a:p>
            <a:pPr marL="342900" marR="0" lvl="0" indent="-342900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PT" altLang="pt-PT" sz="2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Cyber-safety</a:t>
            </a:r>
            <a:r>
              <a:rPr kumimoji="0" lang="pt-PT" altLang="pt-PT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pt-PT" altLang="pt-PT" sz="2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awareness</a:t>
            </a:r>
            <a:endParaRPr kumimoji="0" lang="en-US" altLang="pt-PT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</a:endParaRPr>
          </a:p>
          <a:p>
            <a:pPr marL="342900" marR="0" lvl="0" indent="-342900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t-PT" altLang="pt-PT" sz="2800" b="1" kern="0" dirty="0">
                <a:latin typeface="Calibri" pitchFamily="34" charset="0"/>
              </a:rPr>
              <a:t>Media </a:t>
            </a:r>
            <a:r>
              <a:rPr lang="pt-PT" altLang="pt-PT" sz="2800" b="1" kern="0" dirty="0" err="1">
                <a:latin typeface="Calibri" pitchFamily="34" charset="0"/>
              </a:rPr>
              <a:t>literacy</a:t>
            </a:r>
            <a:r>
              <a:rPr lang="pt-PT" altLang="pt-PT" sz="2800" b="1" kern="0" dirty="0">
                <a:latin typeface="Calibri" pitchFamily="34" charset="0"/>
              </a:rPr>
              <a:t> </a:t>
            </a:r>
            <a:r>
              <a:rPr lang="pt-PT" altLang="pt-PT" sz="2800" b="1" kern="0" dirty="0" err="1">
                <a:latin typeface="Calibri" pitchFamily="34" charset="0"/>
              </a:rPr>
              <a:t>and</a:t>
            </a:r>
            <a:r>
              <a:rPr lang="pt-PT" altLang="pt-PT" sz="2800" b="1" kern="0" dirty="0">
                <a:latin typeface="Calibri" pitchFamily="34" charset="0"/>
              </a:rPr>
              <a:t> financial </a:t>
            </a:r>
            <a:r>
              <a:rPr lang="pt-PT" altLang="pt-PT" sz="2800" b="1" kern="0" dirty="0" err="1">
                <a:latin typeface="Calibri" pitchFamily="34" charset="0"/>
              </a:rPr>
              <a:t>education</a:t>
            </a:r>
            <a:endParaRPr lang="pt-PT" altLang="pt-PT" sz="2800" b="1" kern="0" dirty="0">
              <a:latin typeface="Calibri" pitchFamily="34" charset="0"/>
            </a:endParaRPr>
          </a:p>
          <a:p>
            <a:pPr marL="342900" marR="0" lvl="0" indent="-342900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PT" altLang="pt-PT" sz="2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Entrepreneurship</a:t>
            </a:r>
            <a:r>
              <a:rPr kumimoji="0" lang="pt-PT" altLang="pt-PT" sz="2800" b="1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pt-PT" altLang="pt-PT" sz="2800" b="1" i="0" u="none" strike="noStrike" kern="0" cap="none" spc="0" normalizeH="0" noProof="0" dirty="0" err="1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and</a:t>
            </a:r>
            <a:r>
              <a:rPr kumimoji="0" lang="pt-PT" altLang="pt-PT" sz="2800" b="1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pt-PT" altLang="pt-PT" sz="2800" b="1" i="0" u="none" strike="noStrike" kern="0" cap="none" spc="0" normalizeH="0" noProof="0" dirty="0" err="1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consumer</a:t>
            </a:r>
            <a:r>
              <a:rPr kumimoji="0" lang="pt-PT" altLang="pt-PT" sz="2800" b="1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pt-PT" altLang="pt-PT" sz="2800" b="1" i="0" u="none" strike="noStrike" kern="0" cap="none" spc="0" normalizeH="0" noProof="0" dirty="0" err="1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education</a:t>
            </a:r>
            <a:endParaRPr kumimoji="0" lang="pt-PT" altLang="pt-PT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6172200" y="1733550"/>
            <a:ext cx="2819400" cy="1600200"/>
            <a:chOff x="6172200" y="1733550"/>
            <a:chExt cx="2819400" cy="1600200"/>
          </a:xfrm>
        </p:grpSpPr>
        <p:sp>
          <p:nvSpPr>
            <p:cNvPr id="7" name="Pentágono 6"/>
            <p:cNvSpPr/>
            <p:nvPr/>
          </p:nvSpPr>
          <p:spPr>
            <a:xfrm rot="10800000">
              <a:off x="6172200" y="1733550"/>
              <a:ext cx="2819400" cy="1600200"/>
            </a:xfrm>
            <a:prstGeom prst="homePlate">
              <a:avLst>
                <a:gd name="adj" fmla="val 57914"/>
              </a:avLst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dirty="0"/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7010400" y="1809750"/>
              <a:ext cx="18288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2800" b="1" dirty="0" err="1">
                  <a:solidFill>
                    <a:schemeClr val="bg1"/>
                  </a:solidFill>
                </a:rPr>
                <a:t>Integrated</a:t>
              </a:r>
              <a:r>
                <a:rPr lang="pt-PT" sz="2800" b="1" dirty="0">
                  <a:solidFill>
                    <a:schemeClr val="bg1"/>
                  </a:solidFill>
                </a:rPr>
                <a:t> in </a:t>
              </a:r>
              <a:r>
                <a:rPr lang="pt-PT" sz="2800" b="1" dirty="0" err="1">
                  <a:solidFill>
                    <a:schemeClr val="bg1"/>
                  </a:solidFill>
                </a:rPr>
                <a:t>different</a:t>
              </a:r>
              <a:r>
                <a:rPr lang="pt-PT" sz="2800" b="1" dirty="0">
                  <a:solidFill>
                    <a:schemeClr val="bg1"/>
                  </a:solidFill>
                </a:rPr>
                <a:t> </a:t>
              </a:r>
              <a:r>
                <a:rPr lang="pt-PT" sz="2800" b="1" dirty="0" err="1">
                  <a:solidFill>
                    <a:schemeClr val="bg1"/>
                  </a:solidFill>
                </a:rPr>
                <a:t>subjects</a:t>
              </a:r>
              <a:endParaRPr lang="pt-PT" sz="28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3400" y="118110"/>
            <a:ext cx="8229600" cy="1005840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School – Extracurricular activities  </a:t>
            </a: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609600" y="1352550"/>
            <a:ext cx="83058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marR="0" lvl="0" indent="-342900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altLang="pt-PT" sz="2600" b="1" kern="0" dirty="0">
                <a:latin typeface="Calibri" pitchFamily="34" charset="0"/>
              </a:rPr>
              <a:t>Drama Club</a:t>
            </a:r>
          </a:p>
          <a:p>
            <a:pPr marL="342900" marR="0" lvl="0" indent="-342900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altLang="pt-PT" sz="2600" b="1" kern="0" dirty="0">
                <a:latin typeface="Calibri" pitchFamily="34" charset="0"/>
              </a:rPr>
              <a:t>Robotics Club</a:t>
            </a:r>
          </a:p>
          <a:p>
            <a:pPr marL="342900" marR="0" lvl="0" indent="-342900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altLang="pt-PT" sz="2600" b="1" i="1" kern="0" dirty="0" err="1">
                <a:latin typeface="Calibri" pitchFamily="34" charset="0"/>
              </a:rPr>
              <a:t>Desporto</a:t>
            </a:r>
            <a:r>
              <a:rPr lang="en-GB" altLang="pt-PT" sz="2600" b="1" i="1" kern="0" dirty="0">
                <a:latin typeface="Calibri" pitchFamily="34" charset="0"/>
              </a:rPr>
              <a:t> </a:t>
            </a:r>
            <a:r>
              <a:rPr lang="en-GB" altLang="pt-PT" sz="2600" b="1" i="1" kern="0" dirty="0" err="1">
                <a:latin typeface="Calibri" pitchFamily="34" charset="0"/>
              </a:rPr>
              <a:t>Escolar</a:t>
            </a:r>
            <a:r>
              <a:rPr lang="en-GB" altLang="pt-PT" sz="2600" b="1" i="1" kern="0" dirty="0">
                <a:latin typeface="Calibri" pitchFamily="34" charset="0"/>
              </a:rPr>
              <a:t> </a:t>
            </a:r>
            <a:r>
              <a:rPr lang="en-GB" altLang="pt-PT" sz="2600" b="1" kern="0" dirty="0">
                <a:latin typeface="Calibri" pitchFamily="34" charset="0"/>
              </a:rPr>
              <a:t>– sports programme (table tennis, Mountain bike, volleyball, canoeing…)</a:t>
            </a:r>
          </a:p>
          <a:p>
            <a:pPr marL="342900" marR="0" lvl="0" indent="-342900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altLang="pt-PT" sz="2600" b="1" kern="0" dirty="0">
                <a:latin typeface="Calibri" pitchFamily="34" charset="0"/>
              </a:rPr>
              <a:t> </a:t>
            </a:r>
            <a:r>
              <a:rPr lang="en-GB" altLang="pt-PT" sz="2600" b="1" kern="0" dirty="0" err="1">
                <a:latin typeface="Calibri" pitchFamily="34" charset="0"/>
              </a:rPr>
              <a:t>LanParty</a:t>
            </a:r>
            <a:endParaRPr lang="en-GB" altLang="pt-PT" sz="2600" b="1" kern="0" dirty="0">
              <a:latin typeface="Calibri" pitchFamily="34" charset="0"/>
            </a:endParaRPr>
          </a:p>
          <a:p>
            <a:pPr marL="342900" marR="0" lvl="0" indent="-342900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altLang="pt-PT" sz="2600" b="1" kern="0" dirty="0">
                <a:latin typeface="Calibri" pitchFamily="34" charset="0"/>
              </a:rPr>
              <a:t>Erasmus+ Project</a:t>
            </a:r>
          </a:p>
          <a:p>
            <a:pPr marL="342900" marR="0" lvl="0" indent="-342900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altLang="pt-PT" sz="2600" b="1" i="1" kern="0" dirty="0" err="1">
                <a:latin typeface="Calibri" pitchFamily="34" charset="0"/>
              </a:rPr>
              <a:t>Schola</a:t>
            </a:r>
            <a:r>
              <a:rPr lang="en-GB" altLang="pt-PT" sz="2600" b="1" i="1" kern="0" dirty="0">
                <a:latin typeface="Calibri" pitchFamily="34" charset="0"/>
              </a:rPr>
              <a:t> </a:t>
            </a:r>
            <a:r>
              <a:rPr lang="en-GB" altLang="pt-PT" sz="2600" b="1" kern="0" dirty="0">
                <a:latin typeface="Calibri" pitchFamily="34" charset="0"/>
              </a:rPr>
              <a:t>Magazine</a:t>
            </a:r>
          </a:p>
          <a:p>
            <a:pPr marL="342900" marR="0" lvl="0" indent="-342900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altLang="pt-PT" sz="2600" b="1" i="1" kern="0" dirty="0" err="1">
                <a:latin typeface="Calibri" pitchFamily="34" charset="0"/>
              </a:rPr>
              <a:t>Minha</a:t>
            </a:r>
            <a:r>
              <a:rPr lang="en-GB" altLang="pt-PT" sz="2600" b="1" i="1" kern="0" dirty="0">
                <a:latin typeface="Calibri" pitchFamily="34" charset="0"/>
              </a:rPr>
              <a:t> </a:t>
            </a:r>
            <a:r>
              <a:rPr lang="en-GB" altLang="pt-PT" sz="2600" b="1" i="1" kern="0" dirty="0" err="1">
                <a:latin typeface="Calibri" pitchFamily="34" charset="0"/>
              </a:rPr>
              <a:t>Escola</a:t>
            </a:r>
            <a:r>
              <a:rPr lang="en-GB" altLang="pt-PT" sz="2600" b="1" i="1" kern="0" dirty="0">
                <a:latin typeface="Calibri" pitchFamily="34" charset="0"/>
              </a:rPr>
              <a:t> de </a:t>
            </a:r>
            <a:r>
              <a:rPr lang="en-GB" altLang="pt-PT" sz="2600" b="1" i="1" kern="0" dirty="0" err="1">
                <a:latin typeface="Calibri" pitchFamily="34" charset="0"/>
              </a:rPr>
              <a:t>Ciências</a:t>
            </a:r>
            <a:r>
              <a:rPr lang="en-GB" altLang="pt-PT" sz="2600" b="1" i="1" kern="0" dirty="0">
                <a:latin typeface="Calibri" pitchFamily="34" charset="0"/>
              </a:rPr>
              <a:t> </a:t>
            </a:r>
            <a:r>
              <a:rPr lang="en-GB" altLang="pt-PT" sz="2600" b="1" kern="0" dirty="0">
                <a:latin typeface="Calibri" pitchFamily="34" charset="0"/>
              </a:rPr>
              <a:t>– My School of Sciences</a:t>
            </a:r>
          </a:p>
          <a:p>
            <a:pPr marL="342900" marR="0" lvl="0" indent="-342900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altLang="pt-PT" sz="2600" b="1" kern="0" dirty="0">
                <a:latin typeface="Calibri" pitchFamily="34" charset="0"/>
              </a:rPr>
              <a:t>Youth Parliament…</a:t>
            </a:r>
            <a:endParaRPr kumimoji="0" lang="en-GB" altLang="pt-PT" sz="2400" b="1" i="0" u="none" strike="noStrike" kern="0" cap="none" spc="0" normalizeH="0" baseline="0" dirty="0">
              <a:ln>
                <a:noFill/>
              </a:ln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3400" y="118110"/>
            <a:ext cx="8229600" cy="1005840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School – </a:t>
            </a:r>
            <a:r>
              <a:rPr lang="en-US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SEI+ Project &amp; GAMC</a:t>
            </a:r>
            <a:endParaRPr lang="en-US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609600" y="1200150"/>
            <a:ext cx="83058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marR="0" lvl="0" indent="-342900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altLang="pt-PT" sz="2600" b="1" u="sng" kern="0" dirty="0">
                <a:latin typeface="Calibri" pitchFamily="34" charset="0"/>
              </a:rPr>
              <a:t>Extra 45-minute lesson</a:t>
            </a:r>
            <a:r>
              <a:rPr lang="en-GB" altLang="pt-PT" sz="2600" b="1" kern="0" dirty="0">
                <a:latin typeface="Calibri" pitchFamily="34" charset="0"/>
              </a:rPr>
              <a:t> per week (subjects that are tested by national exams)</a:t>
            </a:r>
          </a:p>
          <a:p>
            <a:pPr marL="342900" marR="0" lvl="0" indent="-342900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altLang="pt-PT" sz="2600" b="1" kern="0" dirty="0">
                <a:latin typeface="Calibri" pitchFamily="34" charset="0"/>
              </a:rPr>
              <a:t>Co-teaching</a:t>
            </a:r>
          </a:p>
          <a:p>
            <a:pPr marL="342900" marR="0" lvl="0" indent="-342900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altLang="pt-PT" sz="2600" b="1" kern="0" dirty="0">
                <a:latin typeface="Calibri" pitchFamily="34" charset="0"/>
              </a:rPr>
              <a:t>Tutoring</a:t>
            </a:r>
          </a:p>
          <a:p>
            <a:pPr marL="342900" marR="0" lvl="0" indent="-342900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altLang="pt-PT" sz="2600" b="1" i="0" u="none" strike="noStrike" kern="0" cap="none" spc="0" normalizeH="0" baseline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Common</a:t>
            </a:r>
            <a:r>
              <a:rPr kumimoji="0" lang="en-GB" altLang="pt-PT" sz="2600" b="1" i="0" u="none" strike="noStrike" kern="0" cap="none" spc="0" normalizeH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assessment instruments</a:t>
            </a:r>
          </a:p>
          <a:p>
            <a:pPr marL="342900" marR="0" lvl="0" indent="-342900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altLang="pt-PT" sz="2600" b="1" kern="0" baseline="0" dirty="0">
                <a:latin typeface="Calibri" pitchFamily="34" charset="0"/>
              </a:rPr>
              <a:t>Exam preparation sessions</a:t>
            </a:r>
            <a:r>
              <a:rPr lang="en-GB" altLang="pt-PT" sz="2600" b="1" kern="0" dirty="0">
                <a:latin typeface="Calibri" pitchFamily="34" charset="0"/>
              </a:rPr>
              <a:t> (June)</a:t>
            </a:r>
          </a:p>
          <a:p>
            <a:pPr marL="342900" marR="0" lvl="0" indent="-342900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altLang="pt-PT" sz="2600" b="1" i="0" u="none" strike="noStrike" kern="0" cap="none" spc="0" normalizeH="0" baseline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Collaborative work</a:t>
            </a:r>
          </a:p>
          <a:p>
            <a:pPr marL="342900" marR="0" lvl="0" indent="-342900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endParaRPr kumimoji="0" lang="en-GB" altLang="pt-PT" sz="2600" b="1" i="0" u="none" strike="noStrike" kern="0" cap="none" spc="0" normalizeH="0" baseline="0" dirty="0">
              <a:ln>
                <a:noFill/>
              </a:ln>
              <a:effectLst/>
              <a:uLnTx/>
              <a:uFillTx/>
              <a:latin typeface="Calibri" pitchFamily="34" charset="0"/>
            </a:endParaRPr>
          </a:p>
          <a:p>
            <a:pPr marL="342900" marR="0" lvl="0" indent="-342900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altLang="pt-PT" sz="2600" b="1" kern="0" dirty="0">
                <a:latin typeface="Calibri" pitchFamily="34" charset="0"/>
              </a:rPr>
              <a:t>GAMC – conflict mediation / mitigating misbehaviour</a:t>
            </a:r>
            <a:endParaRPr kumimoji="0" lang="en-GB" altLang="pt-PT" sz="2400" b="1" i="0" u="none" strike="noStrike" kern="0" cap="none" spc="0" normalizeH="0" baseline="0" dirty="0">
              <a:ln>
                <a:noFill/>
              </a:ln>
              <a:effectLst/>
              <a:uLnTx/>
              <a:uFillTx/>
              <a:latin typeface="Calibri" pitchFamily="34" charset="0"/>
            </a:endParaRPr>
          </a:p>
        </p:txBody>
      </p:sp>
      <p:grpSp>
        <p:nvGrpSpPr>
          <p:cNvPr id="8" name="Grupo 7"/>
          <p:cNvGrpSpPr/>
          <p:nvPr/>
        </p:nvGrpSpPr>
        <p:grpSpPr>
          <a:xfrm rot="529007">
            <a:off x="5938340" y="2400069"/>
            <a:ext cx="2819400" cy="1143000"/>
            <a:chOff x="6324600" y="1962150"/>
            <a:chExt cx="2819400" cy="1143000"/>
          </a:xfrm>
          <a:solidFill>
            <a:schemeClr val="accent1">
              <a:lumMod val="5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5" name="Pentágono 4"/>
            <p:cNvSpPr/>
            <p:nvPr/>
          </p:nvSpPr>
          <p:spPr>
            <a:xfrm rot="10800000">
              <a:off x="6324600" y="1962150"/>
              <a:ext cx="2819400" cy="1143000"/>
            </a:xfrm>
            <a:prstGeom prst="homePlate">
              <a:avLst>
                <a:gd name="adj" fmla="val 41031"/>
              </a:avLst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isometricTopDown" fov="0">
                <a:rot lat="0" lon="0" rev="0"/>
              </a:camera>
              <a:lightRig rig="balanced" dir="t">
                <a:rot lat="0" lon="0" rev="13800000"/>
              </a:lightRig>
            </a:scene3d>
            <a:sp3d prstMaterial="metal">
              <a:bevelT w="88900" h="889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CaixaDeTexto 5"/>
            <p:cNvSpPr txBox="1"/>
            <p:nvPr/>
          </p:nvSpPr>
          <p:spPr>
            <a:xfrm>
              <a:off x="6858000" y="2009651"/>
              <a:ext cx="2286000" cy="1015663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>
                  <a:solidFill>
                    <a:schemeClr val="bg1"/>
                  </a:solidFill>
                </a:rPr>
                <a:t>Strategies to promote students’ success @ school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P1010006 b"/>
          <p:cNvPicPr>
            <a:picLocks noChangeAspect="1" noChangeArrowheads="1"/>
          </p:cNvPicPr>
          <p:nvPr/>
        </p:nvPicPr>
        <p:blipFill>
          <a:blip r:embed="rId3" cstate="print"/>
          <a:srcRect l="18750" r="10972"/>
          <a:stretch>
            <a:fillRect/>
          </a:stretch>
        </p:blipFill>
        <p:spPr bwMode="auto">
          <a:xfrm>
            <a:off x="6629400" y="3028951"/>
            <a:ext cx="2514600" cy="1676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Marcador de Posição do Texto 1"/>
          <p:cNvSpPr>
            <a:spLocks noGrp="1"/>
          </p:cNvSpPr>
          <p:nvPr>
            <p:ph type="body" idx="1"/>
          </p:nvPr>
        </p:nvSpPr>
        <p:spPr>
          <a:xfrm>
            <a:off x="1371600" y="1943100"/>
            <a:ext cx="7620000" cy="1369219"/>
          </a:xfrm>
        </p:spPr>
        <p:txBody>
          <a:bodyPr>
            <a:normAutofit/>
          </a:bodyPr>
          <a:lstStyle/>
          <a:p>
            <a:r>
              <a:rPr lang="pt-PT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Děkuji</a:t>
            </a:r>
            <a:r>
              <a:rPr lang="pt-P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az-Cyrl-A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Благодаря ти</a:t>
            </a:r>
            <a:r>
              <a:rPr lang="pt-P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Teşekkürler</a:t>
            </a:r>
            <a:r>
              <a:rPr lang="pt-P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r"/>
            <a:r>
              <a:rPr lang="en-GB" sz="32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Thank you.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OBRIGADO.</a:t>
            </a:r>
          </a:p>
        </p:txBody>
      </p:sp>
      <p:pic>
        <p:nvPicPr>
          <p:cNvPr id="33802" name="Picture 10" descr="http://www.turismoreligioso.org/userfiles/image/cooperadores-barcelos.jpg"/>
          <p:cNvPicPr>
            <a:picLocks noChangeAspect="1" noChangeArrowheads="1"/>
          </p:cNvPicPr>
          <p:nvPr/>
        </p:nvPicPr>
        <p:blipFill>
          <a:blip r:embed="rId4" cstate="print"/>
          <a:srcRect r="27778"/>
          <a:stretch>
            <a:fillRect/>
          </a:stretch>
        </p:blipFill>
        <p:spPr bwMode="auto">
          <a:xfrm>
            <a:off x="5026055" y="3028950"/>
            <a:ext cx="1984345" cy="1669520"/>
          </a:xfrm>
          <a:prstGeom prst="rect">
            <a:avLst/>
          </a:prstGeom>
          <a:noFill/>
        </p:spPr>
      </p:pic>
      <p:pic>
        <p:nvPicPr>
          <p:cNvPr id="33804" name="Picture 12" descr="http://www.portugaltours.com.pt/userfiles/image/blog/barcelos-portugal.jpg"/>
          <p:cNvPicPr>
            <a:picLocks noChangeAspect="1" noChangeArrowheads="1"/>
          </p:cNvPicPr>
          <p:nvPr/>
        </p:nvPicPr>
        <p:blipFill>
          <a:blip r:embed="rId5" cstate="print"/>
          <a:srcRect l="12500"/>
          <a:stretch>
            <a:fillRect/>
          </a:stretch>
        </p:blipFill>
        <p:spPr bwMode="auto">
          <a:xfrm>
            <a:off x="0" y="3028950"/>
            <a:ext cx="2893836" cy="1676400"/>
          </a:xfrm>
          <a:prstGeom prst="rect">
            <a:avLst/>
          </a:prstGeom>
          <a:noFill/>
        </p:spPr>
      </p:pic>
      <p:pic>
        <p:nvPicPr>
          <p:cNvPr id="33806" name="Picture 14" descr="http://2.bp.blogspot.com/_pMCDUcUQXuk/TGsEtTnHbLI/AAAAAAAAEEQ/mdXMwjW3awI/s400/_Galo+Barcelos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0400" y="209550"/>
            <a:ext cx="1812798" cy="1981200"/>
          </a:xfrm>
          <a:prstGeom prst="rect">
            <a:avLst/>
          </a:prstGeom>
          <a:noFill/>
        </p:spPr>
      </p:pic>
      <p:pic>
        <p:nvPicPr>
          <p:cNvPr id="33794" name="Picture 2" descr="http://mw2.google.com/mw-panoramio/photos/medium/8625849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96812" y="3028949"/>
            <a:ext cx="2232388" cy="167429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P1010006 b"/>
          <p:cNvPicPr>
            <a:picLocks noChangeAspect="1" noChangeArrowheads="1"/>
          </p:cNvPicPr>
          <p:nvPr/>
        </p:nvPicPr>
        <p:blipFill>
          <a:blip r:embed="rId3" cstate="print"/>
          <a:srcRect l="18750" r="10972"/>
          <a:stretch>
            <a:fillRect/>
          </a:stretch>
        </p:blipFill>
        <p:spPr bwMode="auto">
          <a:xfrm>
            <a:off x="6629400" y="3028951"/>
            <a:ext cx="2514600" cy="1676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Marcador de Posição do Texto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Vítejte</a:t>
            </a:r>
            <a:r>
              <a:rPr lang="pt-P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GB" sz="4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Welcome!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BEM-VINDOS!</a:t>
            </a:r>
          </a:p>
        </p:txBody>
      </p:sp>
      <p:pic>
        <p:nvPicPr>
          <p:cNvPr id="33802" name="Picture 10" descr="http://www.turismoreligioso.org/userfiles/image/cooperadores-barcelos.jpg"/>
          <p:cNvPicPr>
            <a:picLocks noChangeAspect="1" noChangeArrowheads="1"/>
          </p:cNvPicPr>
          <p:nvPr/>
        </p:nvPicPr>
        <p:blipFill>
          <a:blip r:embed="rId4" cstate="print"/>
          <a:srcRect r="27778"/>
          <a:stretch>
            <a:fillRect/>
          </a:stretch>
        </p:blipFill>
        <p:spPr bwMode="auto">
          <a:xfrm>
            <a:off x="5026055" y="3028950"/>
            <a:ext cx="1984345" cy="1669520"/>
          </a:xfrm>
          <a:prstGeom prst="rect">
            <a:avLst/>
          </a:prstGeom>
          <a:noFill/>
        </p:spPr>
      </p:pic>
      <p:pic>
        <p:nvPicPr>
          <p:cNvPr id="33804" name="Picture 12" descr="http://www.portugaltours.com.pt/userfiles/image/blog/barcelos-portugal.jpg"/>
          <p:cNvPicPr>
            <a:picLocks noChangeAspect="1" noChangeArrowheads="1"/>
          </p:cNvPicPr>
          <p:nvPr/>
        </p:nvPicPr>
        <p:blipFill>
          <a:blip r:embed="rId5" cstate="print"/>
          <a:srcRect l="12500"/>
          <a:stretch>
            <a:fillRect/>
          </a:stretch>
        </p:blipFill>
        <p:spPr bwMode="auto">
          <a:xfrm>
            <a:off x="0" y="3028950"/>
            <a:ext cx="2893836" cy="1676400"/>
          </a:xfrm>
          <a:prstGeom prst="rect">
            <a:avLst/>
          </a:prstGeom>
          <a:noFill/>
        </p:spPr>
      </p:pic>
      <p:pic>
        <p:nvPicPr>
          <p:cNvPr id="33806" name="Picture 14" descr="http://2.bp.blogspot.com/_pMCDUcUQXuk/TGsEtTnHbLI/AAAAAAAAEEQ/mdXMwjW3awI/s400/_Galo+Barcelos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03695" y="361950"/>
            <a:ext cx="2440305" cy="2667000"/>
          </a:xfrm>
          <a:prstGeom prst="rect">
            <a:avLst/>
          </a:prstGeom>
          <a:noFill/>
        </p:spPr>
      </p:pic>
      <p:pic>
        <p:nvPicPr>
          <p:cNvPr id="33794" name="Picture 2" descr="http://mw2.google.com/mw-panoramio/photos/medium/8625849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96812" y="3028949"/>
            <a:ext cx="2232388" cy="167429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>
          <a:xfrm>
            <a:off x="76200" y="4629150"/>
            <a:ext cx="20574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t-P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PORTUGUESE EDUCATIONAL SYSTEM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427603894"/>
              </p:ext>
            </p:extLst>
          </p:nvPr>
        </p:nvGraphicFramePr>
        <p:xfrm>
          <a:off x="152400" y="-19050"/>
          <a:ext cx="8839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Imagem 7" descr="logo_rp_largo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52400" y="4506192"/>
            <a:ext cx="1877783" cy="637308"/>
          </a:xfrm>
          <a:prstGeom prst="rect">
            <a:avLst/>
          </a:prstGeom>
        </p:spPr>
      </p:pic>
      <p:pic>
        <p:nvPicPr>
          <p:cNvPr id="10" name="Imagem 9" descr="1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229600" y="133350"/>
            <a:ext cx="796290" cy="44861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grpSp>
        <p:nvGrpSpPr>
          <p:cNvPr id="14" name="Grupo 13"/>
          <p:cNvGrpSpPr/>
          <p:nvPr/>
        </p:nvGrpSpPr>
        <p:grpSpPr>
          <a:xfrm>
            <a:off x="1524000" y="666750"/>
            <a:ext cx="4495800" cy="3200400"/>
            <a:chOff x="1524000" y="971550"/>
            <a:chExt cx="4495800" cy="3200400"/>
          </a:xfrm>
        </p:grpSpPr>
        <p:sp>
          <p:nvSpPr>
            <p:cNvPr id="11" name="Rectângulo arredondado 10"/>
            <p:cNvSpPr/>
            <p:nvPr/>
          </p:nvSpPr>
          <p:spPr>
            <a:xfrm>
              <a:off x="1524000" y="971550"/>
              <a:ext cx="4495800" cy="2819400"/>
            </a:xfrm>
            <a:prstGeom prst="roundRect">
              <a:avLst>
                <a:gd name="adj" fmla="val 11507"/>
              </a:avLst>
            </a:prstGeom>
            <a:solidFill>
              <a:schemeClr val="accent2">
                <a:lumMod val="20000"/>
                <a:lumOff val="80000"/>
                <a:alpha val="3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2" name="Rectângulo arredondado 11"/>
            <p:cNvSpPr/>
            <p:nvPr/>
          </p:nvSpPr>
          <p:spPr>
            <a:xfrm>
              <a:off x="2514600" y="3562350"/>
              <a:ext cx="2667000" cy="609600"/>
            </a:xfrm>
            <a:prstGeom prst="roundRect">
              <a:avLst>
                <a:gd name="adj" fmla="val 11507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BASIC EDUCATION</a:t>
              </a:r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1447800" y="361950"/>
            <a:ext cx="6781800" cy="3886200"/>
            <a:chOff x="1447800" y="666750"/>
            <a:chExt cx="6781800" cy="3886200"/>
          </a:xfrm>
        </p:grpSpPr>
        <p:sp>
          <p:nvSpPr>
            <p:cNvPr id="16" name="Rectângulo arredondado 15"/>
            <p:cNvSpPr/>
            <p:nvPr/>
          </p:nvSpPr>
          <p:spPr>
            <a:xfrm>
              <a:off x="1447800" y="666750"/>
              <a:ext cx="6096000" cy="3657600"/>
            </a:xfrm>
            <a:prstGeom prst="roundRect">
              <a:avLst>
                <a:gd name="adj" fmla="val 11507"/>
              </a:avLst>
            </a:prstGeom>
            <a:solidFill>
              <a:schemeClr val="accent2">
                <a:lumMod val="50000"/>
                <a:alpha val="3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7" name="Rectângulo arredondado 16"/>
            <p:cNvSpPr/>
            <p:nvPr/>
          </p:nvSpPr>
          <p:spPr>
            <a:xfrm>
              <a:off x="5334000" y="3943350"/>
              <a:ext cx="2895600" cy="609600"/>
            </a:xfrm>
            <a:prstGeom prst="roundRect">
              <a:avLst>
                <a:gd name="adj" fmla="val 11507"/>
              </a:avLst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COMPULSORY EDUCATION</a:t>
              </a:r>
            </a:p>
            <a:p>
              <a:pPr algn="ctr"/>
              <a:r>
                <a:rPr lang="pt-PT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until</a:t>
              </a:r>
              <a:r>
                <a:rPr lang="pt-PT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age 18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>
          <a:xfrm>
            <a:off x="76200" y="4629150"/>
            <a:ext cx="20574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t-P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PORTUGUESE EDUCATIONAL SYSTEM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045961982"/>
              </p:ext>
            </p:extLst>
          </p:nvPr>
        </p:nvGraphicFramePr>
        <p:xfrm>
          <a:off x="152400" y="-19050"/>
          <a:ext cx="8839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Imagem 7" descr="logo_rp_largo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52400" y="4506192"/>
            <a:ext cx="1877783" cy="637308"/>
          </a:xfrm>
          <a:prstGeom prst="rect">
            <a:avLst/>
          </a:prstGeom>
        </p:spPr>
      </p:pic>
      <p:pic>
        <p:nvPicPr>
          <p:cNvPr id="10" name="Imagem 9" descr="1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229600" y="133350"/>
            <a:ext cx="796290" cy="44861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grpSp>
        <p:nvGrpSpPr>
          <p:cNvPr id="2" name="Grupo 1"/>
          <p:cNvGrpSpPr/>
          <p:nvPr/>
        </p:nvGrpSpPr>
        <p:grpSpPr>
          <a:xfrm>
            <a:off x="4565073" y="438150"/>
            <a:ext cx="3048000" cy="3712400"/>
            <a:chOff x="4565073" y="438150"/>
            <a:chExt cx="3048000" cy="3712400"/>
          </a:xfrm>
        </p:grpSpPr>
        <p:sp>
          <p:nvSpPr>
            <p:cNvPr id="11" name="Rectângulo arredondado 10"/>
            <p:cNvSpPr/>
            <p:nvPr/>
          </p:nvSpPr>
          <p:spPr>
            <a:xfrm>
              <a:off x="4565073" y="438150"/>
              <a:ext cx="3048000" cy="3143754"/>
            </a:xfrm>
            <a:prstGeom prst="roundRect">
              <a:avLst>
                <a:gd name="adj" fmla="val 11507"/>
              </a:avLst>
            </a:prstGeom>
            <a:solidFill>
              <a:schemeClr val="accent1">
                <a:alpha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2" name="Rectângulo arredondado 11"/>
            <p:cNvSpPr/>
            <p:nvPr/>
          </p:nvSpPr>
          <p:spPr>
            <a:xfrm>
              <a:off x="5022273" y="3354557"/>
              <a:ext cx="2209800" cy="795993"/>
            </a:xfrm>
            <a:prstGeom prst="roundRect">
              <a:avLst>
                <a:gd name="adj" fmla="val 11507"/>
              </a:avLst>
            </a:prstGeom>
            <a:solidFill>
              <a:srgbClr val="2DA2B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ESCOLA SECUNDÁRIA DE BARCELINHOS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93306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>
          <a:xfrm>
            <a:off x="76200" y="4629150"/>
            <a:ext cx="20574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t-P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ESCOLA SECUNDÁRIA DE BARCELINHOS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915196950"/>
              </p:ext>
            </p:extLst>
          </p:nvPr>
        </p:nvGraphicFramePr>
        <p:xfrm>
          <a:off x="152400" y="-19050"/>
          <a:ext cx="8839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Imagem 7" descr="logo_rp_largo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52400" y="4506192"/>
            <a:ext cx="1877783" cy="637308"/>
          </a:xfrm>
          <a:prstGeom prst="rect">
            <a:avLst/>
          </a:prstGeom>
        </p:spPr>
      </p:pic>
      <p:sp>
        <p:nvSpPr>
          <p:cNvPr id="3" name="Pentágono 2"/>
          <p:cNvSpPr/>
          <p:nvPr/>
        </p:nvSpPr>
        <p:spPr>
          <a:xfrm>
            <a:off x="173736" y="1200150"/>
            <a:ext cx="2286000" cy="609600"/>
          </a:xfrm>
          <a:prstGeom prst="homePlat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12-14 </a:t>
            </a:r>
            <a:r>
              <a:rPr lang="pt-PT" sz="2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subjects</a:t>
            </a:r>
            <a:endParaRPr lang="pt-PT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Pentágono 14"/>
          <p:cNvSpPr/>
          <p:nvPr/>
        </p:nvSpPr>
        <p:spPr>
          <a:xfrm>
            <a:off x="173736" y="2038350"/>
            <a:ext cx="2286000" cy="609600"/>
          </a:xfrm>
          <a:prstGeom prst="homePlat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Exams</a:t>
            </a:r>
            <a:r>
              <a:rPr lang="pt-PT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PT" sz="2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</a:t>
            </a:r>
            <a:r>
              <a:rPr lang="pt-PT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9</a:t>
            </a:r>
          </a:p>
        </p:txBody>
      </p:sp>
      <p:sp>
        <p:nvSpPr>
          <p:cNvPr id="7" name="Chamada com seta para baixo 6"/>
          <p:cNvSpPr/>
          <p:nvPr/>
        </p:nvSpPr>
        <p:spPr>
          <a:xfrm>
            <a:off x="3048000" y="209550"/>
            <a:ext cx="1828800" cy="1143000"/>
          </a:xfrm>
          <a:prstGeom prst="downArrowCallout">
            <a:avLst/>
          </a:prstGeom>
          <a:solidFill>
            <a:srgbClr val="00B05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Vocational</a:t>
            </a:r>
            <a:r>
              <a:rPr lang="pt-P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</a:p>
          <a:p>
            <a:pPr algn="ctr"/>
            <a:r>
              <a:rPr lang="pt-P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CEF </a:t>
            </a:r>
            <a:r>
              <a:rPr lang="pt-PT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courses</a:t>
            </a:r>
            <a:endParaRPr lang="pt-P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9" name="Grupo 18"/>
          <p:cNvGrpSpPr/>
          <p:nvPr/>
        </p:nvGrpSpPr>
        <p:grpSpPr>
          <a:xfrm>
            <a:off x="5105400" y="133350"/>
            <a:ext cx="3962400" cy="4267200"/>
            <a:chOff x="5105400" y="133350"/>
            <a:chExt cx="3962400" cy="4267200"/>
          </a:xfrm>
        </p:grpSpPr>
        <p:sp>
          <p:nvSpPr>
            <p:cNvPr id="17" name="Pentágono 16"/>
            <p:cNvSpPr/>
            <p:nvPr/>
          </p:nvSpPr>
          <p:spPr>
            <a:xfrm rot="10800000">
              <a:off x="5105400" y="133350"/>
              <a:ext cx="3962400" cy="4267200"/>
            </a:xfrm>
            <a:prstGeom prst="homePlate">
              <a:avLst>
                <a:gd name="adj" fmla="val 16267"/>
              </a:avLst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dirty="0"/>
            </a:p>
          </p:txBody>
        </p:sp>
        <p:sp>
          <p:nvSpPr>
            <p:cNvPr id="18" name="CaixaDeTexto 17"/>
            <p:cNvSpPr txBox="1"/>
            <p:nvPr/>
          </p:nvSpPr>
          <p:spPr>
            <a:xfrm>
              <a:off x="5678424" y="133350"/>
              <a:ext cx="3389376" cy="3954929"/>
            </a:xfrm>
            <a:prstGeom prst="rect">
              <a:avLst/>
            </a:pr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marL="182563" indent="-182563">
                <a:buFont typeface="Wingdings" panose="05000000000000000000" pitchFamily="2" charset="2"/>
                <a:buChar char="§"/>
              </a:pPr>
              <a:r>
                <a:rPr lang="en-US" sz="1600" dirty="0"/>
                <a:t>Portuguese Language</a:t>
              </a:r>
              <a:endParaRPr lang="pt-PT" sz="1600" dirty="0"/>
            </a:p>
            <a:p>
              <a:pPr marL="182563" indent="-182563">
                <a:buFont typeface="Wingdings" panose="05000000000000000000" pitchFamily="2" charset="2"/>
                <a:buChar char="§"/>
              </a:pPr>
              <a:r>
                <a:rPr lang="en-US" sz="1600" dirty="0"/>
                <a:t>Mathematics</a:t>
              </a:r>
              <a:endParaRPr lang="pt-PT" sz="1600" dirty="0"/>
            </a:p>
            <a:p>
              <a:pPr marL="182563" indent="-182563">
                <a:buFont typeface="Wingdings" panose="05000000000000000000" pitchFamily="2" charset="2"/>
                <a:buChar char="§"/>
              </a:pPr>
              <a:r>
                <a:rPr lang="en-US" sz="1600" dirty="0"/>
                <a:t>English (levels 3, 4 and 5) </a:t>
              </a:r>
              <a:r>
                <a:rPr lang="en-US" sz="1600" dirty="0">
                  <a:sym typeface="Webdings"/>
                </a:rPr>
                <a:t>B1</a:t>
              </a:r>
              <a:endParaRPr lang="pt-PT" sz="1600" dirty="0"/>
            </a:p>
            <a:p>
              <a:pPr marL="182563" indent="-182563">
                <a:buFont typeface="Wingdings" panose="05000000000000000000" pitchFamily="2" charset="2"/>
                <a:buChar char="§"/>
              </a:pPr>
              <a:r>
                <a:rPr lang="en-US" sz="1600" dirty="0"/>
                <a:t>French (levels 1, 2 and 3) </a:t>
              </a:r>
              <a:r>
                <a:rPr lang="en-US" sz="1600" dirty="0">
                  <a:sym typeface="Webdings"/>
                </a:rPr>
                <a:t></a:t>
              </a:r>
              <a:r>
                <a:rPr lang="pt-PT" sz="1600" dirty="0">
                  <a:sym typeface="Webdings"/>
                </a:rPr>
                <a:t>A2+</a:t>
              </a:r>
              <a:endParaRPr lang="pt-PT" sz="1600" dirty="0"/>
            </a:p>
            <a:p>
              <a:pPr marL="182563" indent="-182563">
                <a:buFont typeface="Wingdings" panose="05000000000000000000" pitchFamily="2" charset="2"/>
                <a:buChar char="§"/>
              </a:pPr>
              <a:r>
                <a:rPr lang="en-US" sz="1600" dirty="0"/>
                <a:t>Natural Sciences</a:t>
              </a:r>
              <a:endParaRPr lang="pt-PT" sz="1600" dirty="0"/>
            </a:p>
            <a:p>
              <a:pPr marL="182563" indent="-182563">
                <a:buFont typeface="Wingdings" panose="05000000000000000000" pitchFamily="2" charset="2"/>
                <a:buChar char="§"/>
              </a:pPr>
              <a:r>
                <a:rPr lang="en-US" sz="1600" dirty="0"/>
                <a:t>Physics and Chemistry</a:t>
              </a:r>
              <a:endParaRPr lang="pt-PT" sz="1600" dirty="0"/>
            </a:p>
            <a:p>
              <a:pPr marL="182563" indent="-182563">
                <a:buFont typeface="Wingdings" panose="05000000000000000000" pitchFamily="2" charset="2"/>
                <a:buChar char="§"/>
              </a:pPr>
              <a:r>
                <a:rPr lang="en-US" sz="1600" dirty="0"/>
                <a:t>History</a:t>
              </a:r>
              <a:endParaRPr lang="pt-PT" sz="1600" dirty="0"/>
            </a:p>
            <a:p>
              <a:pPr marL="182563" indent="-182563">
                <a:buFont typeface="Wingdings" panose="05000000000000000000" pitchFamily="2" charset="2"/>
                <a:buChar char="§"/>
              </a:pPr>
              <a:r>
                <a:rPr lang="en-US" sz="1600" dirty="0"/>
                <a:t>Geography</a:t>
              </a:r>
              <a:endParaRPr lang="pt-PT" sz="1600" dirty="0"/>
            </a:p>
            <a:p>
              <a:pPr marL="182563" indent="-182563">
                <a:buFont typeface="Wingdings" panose="05000000000000000000" pitchFamily="2" charset="2"/>
                <a:buChar char="§"/>
              </a:pPr>
              <a:r>
                <a:rPr lang="en-US" sz="1600" dirty="0"/>
                <a:t>Physical Education</a:t>
              </a:r>
              <a:endParaRPr lang="pt-PT" sz="1600" dirty="0"/>
            </a:p>
            <a:p>
              <a:pPr marL="182563" indent="-182563">
                <a:buFont typeface="Wingdings" panose="05000000000000000000" pitchFamily="2" charset="2"/>
                <a:buChar char="§"/>
              </a:pPr>
              <a:r>
                <a:rPr lang="en-US" sz="1600" dirty="0"/>
                <a:t>Visual Arts </a:t>
              </a:r>
              <a:endParaRPr lang="pt-PT" sz="1600" dirty="0"/>
            </a:p>
            <a:p>
              <a:pPr marL="182563" indent="-182563">
                <a:buFont typeface="Wingdings" panose="05000000000000000000" pitchFamily="2" charset="2"/>
                <a:buChar char="§"/>
              </a:pPr>
              <a:r>
                <a:rPr lang="en-US" sz="1600" dirty="0"/>
                <a:t>Technological Education </a:t>
              </a:r>
              <a:r>
                <a:rPr lang="en-US" sz="1100" dirty="0"/>
                <a:t>(Crafts) – year 7 + 8</a:t>
              </a:r>
              <a:endParaRPr lang="pt-PT" sz="1600" dirty="0"/>
            </a:p>
            <a:p>
              <a:pPr marL="182563" indent="-182563">
                <a:buFont typeface="Wingdings" panose="05000000000000000000" pitchFamily="2" charset="2"/>
                <a:buChar char="§"/>
              </a:pPr>
              <a:r>
                <a:rPr lang="en-US" sz="1600" dirty="0"/>
                <a:t>ICT – year 7 and 8</a:t>
              </a:r>
              <a:endParaRPr lang="pt-PT" sz="1600" dirty="0"/>
            </a:p>
            <a:p>
              <a:pPr marL="182563" indent="-182563">
                <a:buFont typeface="Wingdings" panose="05000000000000000000" pitchFamily="2" charset="2"/>
                <a:buChar char="§"/>
              </a:pPr>
              <a:r>
                <a:rPr lang="en-US" sz="1600" dirty="0"/>
                <a:t>Civics Education </a:t>
              </a:r>
              <a:endParaRPr lang="pt-PT" sz="1600" dirty="0"/>
            </a:p>
            <a:p>
              <a:pPr marL="182563" indent="-182563">
                <a:buFont typeface="Wingdings" panose="05000000000000000000" pitchFamily="2" charset="2"/>
                <a:buChar char="§"/>
              </a:pPr>
              <a:r>
                <a:rPr lang="en-US" sz="1600" dirty="0"/>
                <a:t>Catholic (or other confessions) Moral and Religious Education (optional)</a:t>
              </a:r>
              <a:endParaRPr lang="pt-PT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406039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>
          <a:xfrm>
            <a:off x="76200" y="4629150"/>
            <a:ext cx="20574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t-P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ESCOLA SECUNDÁRIA DE BARCELINHOS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776347078"/>
              </p:ext>
            </p:extLst>
          </p:nvPr>
        </p:nvGraphicFramePr>
        <p:xfrm>
          <a:off x="152400" y="-19050"/>
          <a:ext cx="8839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Imagem 7" descr="logo_rp_largo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52400" y="4506192"/>
            <a:ext cx="1877783" cy="637308"/>
          </a:xfrm>
          <a:prstGeom prst="rect">
            <a:avLst/>
          </a:prstGeom>
        </p:spPr>
      </p:pic>
      <p:sp>
        <p:nvSpPr>
          <p:cNvPr id="10" name="Chamada com seta para a esquerda 9"/>
          <p:cNvSpPr/>
          <p:nvPr/>
        </p:nvSpPr>
        <p:spPr>
          <a:xfrm>
            <a:off x="6019800" y="895350"/>
            <a:ext cx="2590800" cy="838200"/>
          </a:xfrm>
          <a:prstGeom prst="leftArrowCallout">
            <a:avLst>
              <a:gd name="adj1" fmla="val 19455"/>
              <a:gd name="adj2" fmla="val 38091"/>
              <a:gd name="adj3" fmla="val 62091"/>
              <a:gd name="adj4" fmla="val 70548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REGULAR COURSES</a:t>
            </a:r>
          </a:p>
        </p:txBody>
      </p:sp>
      <p:sp>
        <p:nvSpPr>
          <p:cNvPr id="12" name="Chamada com seta para a esquerda 11"/>
          <p:cNvSpPr/>
          <p:nvPr/>
        </p:nvSpPr>
        <p:spPr>
          <a:xfrm>
            <a:off x="6019800" y="1809750"/>
            <a:ext cx="2590800" cy="838200"/>
          </a:xfrm>
          <a:prstGeom prst="leftArrowCallout">
            <a:avLst>
              <a:gd name="adj1" fmla="val 19455"/>
              <a:gd name="adj2" fmla="val 38091"/>
              <a:gd name="adj3" fmla="val 62091"/>
              <a:gd name="adj4" fmla="val 70548"/>
            </a:avLst>
          </a:prstGeom>
          <a:solidFill>
            <a:schemeClr val="accent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ARTISTIC COURSES</a:t>
            </a:r>
          </a:p>
        </p:txBody>
      </p:sp>
      <p:sp>
        <p:nvSpPr>
          <p:cNvPr id="13" name="Chamada com seta para a esquerda 12"/>
          <p:cNvSpPr/>
          <p:nvPr/>
        </p:nvSpPr>
        <p:spPr>
          <a:xfrm>
            <a:off x="6019800" y="2724150"/>
            <a:ext cx="2590800" cy="838200"/>
          </a:xfrm>
          <a:prstGeom prst="leftArrowCallout">
            <a:avLst>
              <a:gd name="adj1" fmla="val 19455"/>
              <a:gd name="adj2" fmla="val 38091"/>
              <a:gd name="adj3" fmla="val 62091"/>
              <a:gd name="adj4" fmla="val 70548"/>
            </a:avLst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VOCATIONAL COURSES</a:t>
            </a:r>
          </a:p>
        </p:txBody>
      </p:sp>
    </p:spTree>
    <p:extLst>
      <p:ext uri="{BB962C8B-B14F-4D97-AF65-F5344CB8AC3E}">
        <p14:creationId xmlns:p14="http://schemas.microsoft.com/office/powerpoint/2010/main" val="16009401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>
          <a:xfrm>
            <a:off x="76200" y="4629150"/>
            <a:ext cx="20574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t-P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ESCOLA SECUNDÁRIA DE BARCELINHOS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928885733"/>
              </p:ext>
            </p:extLst>
          </p:nvPr>
        </p:nvGraphicFramePr>
        <p:xfrm>
          <a:off x="152400" y="-19050"/>
          <a:ext cx="8839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Imagem 7" descr="logo_rp_largo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52400" y="4506192"/>
            <a:ext cx="1877783" cy="637308"/>
          </a:xfrm>
          <a:prstGeom prst="rect">
            <a:avLst/>
          </a:prstGeom>
        </p:spPr>
      </p:pic>
      <p:sp>
        <p:nvSpPr>
          <p:cNvPr id="12" name="Chamada com seta para a esquerda 11"/>
          <p:cNvSpPr/>
          <p:nvPr/>
        </p:nvSpPr>
        <p:spPr>
          <a:xfrm>
            <a:off x="2590800" y="819150"/>
            <a:ext cx="2590800" cy="838200"/>
          </a:xfrm>
          <a:prstGeom prst="leftArrowCallout">
            <a:avLst>
              <a:gd name="adj1" fmla="val 46727"/>
              <a:gd name="adj2" fmla="val 50000"/>
              <a:gd name="adj3" fmla="val 80686"/>
              <a:gd name="adj4" fmla="val 70548"/>
            </a:avLst>
          </a:prstGeom>
          <a:solidFill>
            <a:schemeClr val="accent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REGULAR COURSES</a:t>
            </a:r>
          </a:p>
        </p:txBody>
      </p:sp>
      <p:sp>
        <p:nvSpPr>
          <p:cNvPr id="13" name="Chamada com seta para a esquerda 12"/>
          <p:cNvSpPr/>
          <p:nvPr/>
        </p:nvSpPr>
        <p:spPr>
          <a:xfrm>
            <a:off x="2590800" y="1885950"/>
            <a:ext cx="2590800" cy="838200"/>
          </a:xfrm>
          <a:prstGeom prst="leftArrowCallout">
            <a:avLst>
              <a:gd name="adj1" fmla="val 46728"/>
              <a:gd name="adj2" fmla="val 50000"/>
              <a:gd name="adj3" fmla="val 83165"/>
              <a:gd name="adj4" fmla="val 70548"/>
            </a:avLst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VOCATIONAL COURSES</a:t>
            </a:r>
          </a:p>
        </p:txBody>
      </p:sp>
      <p:sp>
        <p:nvSpPr>
          <p:cNvPr id="16" name="Rectângulo arredondado 15"/>
          <p:cNvSpPr/>
          <p:nvPr/>
        </p:nvSpPr>
        <p:spPr>
          <a:xfrm>
            <a:off x="5334000" y="361950"/>
            <a:ext cx="3505200" cy="1295400"/>
          </a:xfrm>
          <a:prstGeom prst="roundRect">
            <a:avLst>
              <a:gd name="adj" fmla="val 9849"/>
            </a:avLst>
          </a:prstGeom>
          <a:solidFill>
            <a:schemeClr val="accent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err="1"/>
              <a:t>Sciences</a:t>
            </a:r>
            <a:r>
              <a:rPr lang="pt-PT" sz="2000" b="1" dirty="0"/>
              <a:t> </a:t>
            </a:r>
            <a:r>
              <a:rPr lang="pt-PT" sz="2000" b="1" dirty="0" err="1"/>
              <a:t>and</a:t>
            </a:r>
            <a:r>
              <a:rPr lang="pt-PT" sz="2000" b="1" dirty="0"/>
              <a:t> </a:t>
            </a:r>
            <a:r>
              <a:rPr lang="pt-PT" sz="2000" b="1" dirty="0" err="1"/>
              <a:t>Technology</a:t>
            </a:r>
            <a:endParaRPr lang="pt-PT" sz="2000" b="1" dirty="0"/>
          </a:p>
          <a:p>
            <a:pPr algn="ctr"/>
            <a:r>
              <a:rPr lang="pt-PT" sz="2000" b="1" dirty="0"/>
              <a:t>Social </a:t>
            </a:r>
            <a:r>
              <a:rPr lang="pt-PT" sz="2000" b="1" dirty="0" err="1"/>
              <a:t>and</a:t>
            </a:r>
            <a:r>
              <a:rPr lang="pt-PT" sz="2000" b="1" dirty="0"/>
              <a:t> </a:t>
            </a:r>
            <a:r>
              <a:rPr lang="pt-PT" sz="2000" b="1" dirty="0" err="1"/>
              <a:t>Economic</a:t>
            </a:r>
            <a:r>
              <a:rPr lang="pt-PT" sz="2000" b="1" dirty="0"/>
              <a:t> </a:t>
            </a:r>
            <a:r>
              <a:rPr lang="pt-PT" sz="2000" b="1" dirty="0" err="1"/>
              <a:t>Sciences</a:t>
            </a:r>
            <a:endParaRPr lang="pt-PT" sz="2000" b="1" dirty="0"/>
          </a:p>
          <a:p>
            <a:pPr algn="ctr"/>
            <a:r>
              <a:rPr lang="pt-PT" sz="2000" b="1" dirty="0" err="1"/>
              <a:t>Languages</a:t>
            </a:r>
            <a:r>
              <a:rPr lang="pt-PT" sz="2000" b="1" dirty="0"/>
              <a:t> </a:t>
            </a:r>
            <a:r>
              <a:rPr lang="pt-PT" sz="2000" b="1" dirty="0" err="1"/>
              <a:t>and</a:t>
            </a:r>
            <a:r>
              <a:rPr lang="pt-PT" sz="2000" b="1" dirty="0"/>
              <a:t> </a:t>
            </a:r>
            <a:r>
              <a:rPr lang="pt-PT" sz="2000" b="1" dirty="0" err="1"/>
              <a:t>Humanities</a:t>
            </a:r>
            <a:endParaRPr lang="pt-PT" sz="2000" b="1" dirty="0"/>
          </a:p>
        </p:txBody>
      </p:sp>
      <p:sp>
        <p:nvSpPr>
          <p:cNvPr id="17" name="Rectângulo arredondado 16"/>
          <p:cNvSpPr/>
          <p:nvPr/>
        </p:nvSpPr>
        <p:spPr>
          <a:xfrm>
            <a:off x="5334000" y="1733550"/>
            <a:ext cx="3505200" cy="1295400"/>
          </a:xfrm>
          <a:prstGeom prst="roundRect">
            <a:avLst>
              <a:gd name="adj" fmla="val 9849"/>
            </a:avLst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err="1"/>
              <a:t>Tourism</a:t>
            </a:r>
            <a:r>
              <a:rPr lang="pt-PT" sz="2000" b="1" dirty="0"/>
              <a:t> - Rural </a:t>
            </a:r>
            <a:r>
              <a:rPr lang="pt-PT" sz="2000" b="1" dirty="0" err="1"/>
              <a:t>and</a:t>
            </a:r>
            <a:r>
              <a:rPr lang="pt-PT" sz="2000" b="1" dirty="0"/>
              <a:t> </a:t>
            </a:r>
            <a:r>
              <a:rPr lang="pt-PT" sz="2000" b="1" dirty="0" err="1"/>
              <a:t>Ecological</a:t>
            </a:r>
            <a:endParaRPr lang="pt-PT" sz="2000" b="1" dirty="0"/>
          </a:p>
          <a:p>
            <a:pPr algn="ctr"/>
            <a:r>
              <a:rPr lang="pt-PT" sz="2000" b="1" dirty="0"/>
              <a:t> Sports Management</a:t>
            </a:r>
          </a:p>
          <a:p>
            <a:pPr algn="ctr"/>
            <a:r>
              <a:rPr lang="pt-PT" sz="2000" b="1" dirty="0" err="1"/>
              <a:t>Computing</a:t>
            </a:r>
            <a:r>
              <a:rPr lang="pt-PT" sz="2000" b="1" dirty="0"/>
              <a:t> </a:t>
            </a:r>
            <a:r>
              <a:rPr lang="pt-PT" sz="2000" b="1" dirty="0" err="1"/>
              <a:t>and</a:t>
            </a:r>
            <a:r>
              <a:rPr lang="pt-PT" sz="2000" b="1" dirty="0"/>
              <a:t> Management</a:t>
            </a:r>
          </a:p>
        </p:txBody>
      </p:sp>
      <p:sp>
        <p:nvSpPr>
          <p:cNvPr id="18" name="Pentágono 17"/>
          <p:cNvSpPr/>
          <p:nvPr/>
        </p:nvSpPr>
        <p:spPr>
          <a:xfrm>
            <a:off x="2286000" y="209550"/>
            <a:ext cx="3124200" cy="609600"/>
          </a:xfrm>
          <a:prstGeom prst="homePlate">
            <a:avLst/>
          </a:prstGeom>
          <a:solidFill>
            <a:schemeClr val="accent2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Exams</a:t>
            </a:r>
            <a:r>
              <a:rPr lang="pt-PT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PT" sz="2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</a:t>
            </a:r>
            <a:r>
              <a:rPr lang="pt-PT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11 + 12</a:t>
            </a:r>
          </a:p>
        </p:txBody>
      </p:sp>
      <p:sp>
        <p:nvSpPr>
          <p:cNvPr id="19" name="Pentágono 18"/>
          <p:cNvSpPr/>
          <p:nvPr/>
        </p:nvSpPr>
        <p:spPr>
          <a:xfrm>
            <a:off x="2362200" y="2190750"/>
            <a:ext cx="3124200" cy="609600"/>
          </a:xfrm>
          <a:prstGeom prst="homePlate">
            <a:avLst/>
          </a:prstGeom>
          <a:solidFill>
            <a:srgbClr val="92D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pt-PT" sz="2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compulsory</a:t>
            </a:r>
            <a:r>
              <a:rPr lang="pt-PT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PT" sz="2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exams</a:t>
            </a:r>
            <a:endParaRPr lang="pt-PT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Chamada com seta para cima 20"/>
          <p:cNvSpPr/>
          <p:nvPr/>
        </p:nvSpPr>
        <p:spPr>
          <a:xfrm>
            <a:off x="5257800" y="2952750"/>
            <a:ext cx="3581400" cy="1371600"/>
          </a:xfrm>
          <a:prstGeom prst="upArrowCallout">
            <a:avLst>
              <a:gd name="adj1" fmla="val 23295"/>
              <a:gd name="adj2" fmla="val 22538"/>
              <a:gd name="adj3" fmla="val 25000"/>
              <a:gd name="adj4" fmla="val 64977"/>
            </a:avLst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>
                <a:latin typeface="Calibri" pitchFamily="34" charset="0"/>
              </a:rPr>
              <a:t>Professional </a:t>
            </a:r>
            <a:r>
              <a:rPr lang="pt-PT" b="1" dirty="0" err="1">
                <a:latin typeface="Calibri" pitchFamily="34" charset="0"/>
              </a:rPr>
              <a:t>qualification</a:t>
            </a:r>
            <a:r>
              <a:rPr lang="pt-PT" b="1" dirty="0">
                <a:latin typeface="Calibri" pitchFamily="34" charset="0"/>
              </a:rPr>
              <a:t>: </a:t>
            </a:r>
            <a:r>
              <a:rPr lang="pt-PT" b="1" dirty="0" err="1">
                <a:latin typeface="Calibri" pitchFamily="34" charset="0"/>
              </a:rPr>
              <a:t>level</a:t>
            </a:r>
            <a:r>
              <a:rPr lang="pt-PT" b="1" dirty="0">
                <a:latin typeface="Calibri" pitchFamily="34" charset="0"/>
              </a:rPr>
              <a:t> 4</a:t>
            </a:r>
          </a:p>
          <a:p>
            <a:pPr algn="ctr"/>
            <a:r>
              <a:rPr lang="pt-PT" b="1" dirty="0">
                <a:latin typeface="Calibri" pitchFamily="34" charset="0"/>
              </a:rPr>
              <a:t>Training </a:t>
            </a:r>
            <a:r>
              <a:rPr lang="pt-PT" b="1" dirty="0" err="1">
                <a:latin typeface="Calibri" pitchFamily="34" charset="0"/>
              </a:rPr>
              <a:t>period</a:t>
            </a:r>
            <a:r>
              <a:rPr lang="pt-PT" b="1" dirty="0">
                <a:latin typeface="Calibri" pitchFamily="34" charset="0"/>
              </a:rPr>
              <a:t> – </a:t>
            </a:r>
            <a:r>
              <a:rPr lang="pt-PT" b="1" dirty="0" err="1">
                <a:latin typeface="Calibri" pitchFamily="34" charset="0"/>
              </a:rPr>
              <a:t>year</a:t>
            </a:r>
            <a:r>
              <a:rPr lang="pt-PT" b="1" dirty="0">
                <a:latin typeface="Calibri" pitchFamily="34" charset="0"/>
              </a:rPr>
              <a:t> 11 &amp; 12</a:t>
            </a:r>
          </a:p>
        </p:txBody>
      </p:sp>
    </p:spTree>
    <p:extLst>
      <p:ext uri="{BB962C8B-B14F-4D97-AF65-F5344CB8AC3E}">
        <p14:creationId xmlns:p14="http://schemas.microsoft.com/office/powerpoint/2010/main" val="36031304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School</a:t>
            </a:r>
          </a:p>
        </p:txBody>
      </p:sp>
      <p:pic>
        <p:nvPicPr>
          <p:cNvPr id="5" name="Picture 7" descr="P1010006 b"/>
          <p:cNvPicPr>
            <a:picLocks noChangeAspect="1" noChangeArrowheads="1"/>
          </p:cNvPicPr>
          <p:nvPr/>
        </p:nvPicPr>
        <p:blipFill>
          <a:blip r:embed="rId3" cstate="print"/>
          <a:srcRect l="18750" r="10972"/>
          <a:stretch>
            <a:fillRect/>
          </a:stretch>
        </p:blipFill>
        <p:spPr bwMode="auto">
          <a:xfrm>
            <a:off x="6705600" y="133350"/>
            <a:ext cx="2286002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Chevron 6"/>
          <p:cNvSpPr/>
          <p:nvPr/>
        </p:nvSpPr>
        <p:spPr>
          <a:xfrm>
            <a:off x="228600" y="1428750"/>
            <a:ext cx="5486400" cy="932296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3rd Cycle – 9 classes 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+ 1 CEF class</a:t>
            </a:r>
          </a:p>
        </p:txBody>
      </p:sp>
      <p:sp>
        <p:nvSpPr>
          <p:cNvPr id="8" name="Chevron 7"/>
          <p:cNvSpPr/>
          <p:nvPr/>
        </p:nvSpPr>
        <p:spPr>
          <a:xfrm>
            <a:off x="304800" y="2571750"/>
            <a:ext cx="5486400" cy="932296"/>
          </a:xfrm>
          <a:prstGeom prst="chevron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Secondary | Regular courses  – 13 classes</a:t>
            </a:r>
          </a:p>
        </p:txBody>
      </p:sp>
      <p:sp>
        <p:nvSpPr>
          <p:cNvPr id="9" name="Chevron 8"/>
          <p:cNvSpPr/>
          <p:nvPr/>
        </p:nvSpPr>
        <p:spPr>
          <a:xfrm>
            <a:off x="304800" y="3790950"/>
            <a:ext cx="5508690" cy="1060060"/>
          </a:xfrm>
          <a:prstGeom prst="chevron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Secondary | Vocational courses  – 7 classes</a:t>
            </a:r>
          </a:p>
        </p:txBody>
      </p:sp>
      <p:sp>
        <p:nvSpPr>
          <p:cNvPr id="10" name="Rectângulo 9"/>
          <p:cNvSpPr/>
          <p:nvPr/>
        </p:nvSpPr>
        <p:spPr>
          <a:xfrm>
            <a:off x="5771964" y="1581150"/>
            <a:ext cx="87876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PT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213</a:t>
            </a:r>
            <a:r>
              <a:rPr lang="pt-PT" sz="2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11" name="Rectângulo 10"/>
          <p:cNvSpPr/>
          <p:nvPr/>
        </p:nvSpPr>
        <p:spPr>
          <a:xfrm>
            <a:off x="5771964" y="2724150"/>
            <a:ext cx="87876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PT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274</a:t>
            </a:r>
            <a:r>
              <a:rPr lang="pt-PT" sz="2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12" name="Rectângulo 11"/>
          <p:cNvSpPr/>
          <p:nvPr/>
        </p:nvSpPr>
        <p:spPr>
          <a:xfrm>
            <a:off x="5848164" y="4019550"/>
            <a:ext cx="87876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PT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124</a:t>
            </a:r>
            <a:r>
              <a:rPr lang="pt-PT" sz="2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13" name="Rectângulo arredondado 12"/>
          <p:cNvSpPr/>
          <p:nvPr/>
        </p:nvSpPr>
        <p:spPr>
          <a:xfrm>
            <a:off x="6781800" y="1733550"/>
            <a:ext cx="2209800" cy="8382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70 </a:t>
            </a:r>
            <a:r>
              <a:rPr lang="pt-PT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teachers</a:t>
            </a:r>
            <a:endParaRPr lang="pt-P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4" name="Rectângulo arredondado 13"/>
          <p:cNvSpPr/>
          <p:nvPr/>
        </p:nvSpPr>
        <p:spPr>
          <a:xfrm>
            <a:off x="6781800" y="2647950"/>
            <a:ext cx="2209800" cy="8382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 </a:t>
            </a:r>
            <a:r>
              <a:rPr lang="pt-PT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Special</a:t>
            </a:r>
            <a:r>
              <a:rPr lang="pt-P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pt-PT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Needs</a:t>
            </a:r>
            <a:r>
              <a:rPr lang="pt-P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pt-PT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teachers</a:t>
            </a:r>
            <a:endParaRPr lang="pt-P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5" name="Rectângulo arredondado 14"/>
          <p:cNvSpPr/>
          <p:nvPr/>
        </p:nvSpPr>
        <p:spPr>
          <a:xfrm>
            <a:off x="6781800" y="3562350"/>
            <a:ext cx="2209800" cy="6096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 </a:t>
            </a:r>
            <a:r>
              <a:rPr lang="pt-PT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Psychologist</a:t>
            </a:r>
            <a:endParaRPr lang="pt-P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6" name="Rectângulo arredondado 15"/>
          <p:cNvSpPr/>
          <p:nvPr/>
        </p:nvSpPr>
        <p:spPr>
          <a:xfrm>
            <a:off x="6781800" y="4248150"/>
            <a:ext cx="2209800" cy="7620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20 </a:t>
            </a:r>
            <a:r>
              <a:rPr lang="pt-PT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Assistant</a:t>
            </a:r>
            <a:r>
              <a:rPr lang="pt-P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staff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School – schedule </a:t>
            </a:r>
          </a:p>
        </p:txBody>
      </p:sp>
      <p:pic>
        <p:nvPicPr>
          <p:cNvPr id="5" name="Picture 7" descr="P1010006 b"/>
          <p:cNvPicPr>
            <a:picLocks noChangeAspect="1" noChangeArrowheads="1"/>
          </p:cNvPicPr>
          <p:nvPr/>
        </p:nvPicPr>
        <p:blipFill>
          <a:blip r:embed="rId3" cstate="print"/>
          <a:srcRect l="18750" r="10972"/>
          <a:stretch>
            <a:fillRect/>
          </a:stretch>
        </p:blipFill>
        <p:spPr bwMode="auto">
          <a:xfrm>
            <a:off x="6705600" y="133350"/>
            <a:ext cx="2286002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381000" y="1504950"/>
            <a:ext cx="8001000" cy="2610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marR="0" lvl="0" indent="-342900" defTabSz="91440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altLang="pt-PT" sz="2800" b="1" kern="0" dirty="0">
                <a:latin typeface="Calibri" pitchFamily="34" charset="0"/>
              </a:rPr>
              <a:t>Classes: segments of </a:t>
            </a:r>
            <a:r>
              <a:rPr lang="en-US" altLang="pt-PT" sz="2800" b="1" kern="0" dirty="0">
                <a:solidFill>
                  <a:schemeClr val="accent2"/>
                </a:solidFill>
                <a:latin typeface="Calibri" pitchFamily="34" charset="0"/>
              </a:rPr>
              <a:t>45 and </a:t>
            </a:r>
            <a:r>
              <a:rPr kumimoji="0" lang="en-US" altLang="pt-PT" sz="28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</a:rPr>
              <a:t>90 minutes</a:t>
            </a:r>
            <a:endParaRPr kumimoji="0" lang="pt-PT" altLang="pt-PT" sz="2800" b="1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itchFamily="34" charset="0"/>
            </a:endParaRPr>
          </a:p>
          <a:p>
            <a:pPr marL="342900" marR="0" lvl="0" indent="-342900" defTabSz="91440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pt-PT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2 breaks in the morning and 2 in the afternoon.</a:t>
            </a:r>
          </a:p>
          <a:p>
            <a:pPr marL="342900" marR="0" lvl="0" indent="-342900" defTabSz="91440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PT" altLang="pt-PT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pt-PT" altLang="pt-PT" sz="2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Morning</a:t>
            </a:r>
            <a:r>
              <a:rPr kumimoji="0" lang="pt-PT" altLang="pt-PT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pt-PT" altLang="pt-PT" sz="2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period</a:t>
            </a:r>
            <a:r>
              <a:rPr kumimoji="0" lang="pt-PT" altLang="pt-PT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:</a:t>
            </a:r>
            <a:r>
              <a:rPr kumimoji="0" lang="en-US" altLang="pt-PT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8:20 a.m. to 1:15 p.m.</a:t>
            </a:r>
          </a:p>
          <a:p>
            <a:pPr marL="342900" marR="0" lvl="0" indent="-342900" defTabSz="91440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altLang="pt-PT" sz="2800" b="1" kern="0" dirty="0">
                <a:latin typeface="Calibri" pitchFamily="34" charset="0"/>
              </a:rPr>
              <a:t>Afternoon period: 1:25 </a:t>
            </a:r>
            <a:r>
              <a:rPr lang="pt-PT" altLang="pt-PT" sz="2800" b="1" kern="0" dirty="0">
                <a:latin typeface="Calibri" pitchFamily="34" charset="0"/>
              </a:rPr>
              <a:t>p.m. to 6:20 p.m.</a:t>
            </a:r>
            <a:endParaRPr kumimoji="0" lang="pt-PT" altLang="pt-PT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 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539</Words>
  <Application>Microsoft Office PowerPoint</Application>
  <PresentationFormat>Apresentação no Ecrã (16:9)</PresentationFormat>
  <Paragraphs>171</Paragraphs>
  <Slides>13</Slides>
  <Notes>13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13</vt:i4>
      </vt:variant>
    </vt:vector>
  </HeadingPairs>
  <TitlesOfParts>
    <vt:vector size="18" baseType="lpstr">
      <vt:lpstr>Calibri</vt:lpstr>
      <vt:lpstr>Tw Cen MT</vt:lpstr>
      <vt:lpstr>Wingdings</vt:lpstr>
      <vt:lpstr>Wingdings 2</vt:lpstr>
      <vt:lpstr>Widescreen Presentation</vt:lpstr>
      <vt:lpstr>THE PORTUGUESE EDUCATIONAL SYSTEM</vt:lpstr>
      <vt:lpstr>BEM-VINDOS!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Our School</vt:lpstr>
      <vt:lpstr>Our School – schedule </vt:lpstr>
      <vt:lpstr>Our School – Non-curricular activities  </vt:lpstr>
      <vt:lpstr>Our School – Extracurricular activities  </vt:lpstr>
      <vt:lpstr>Our School – SEI+ Project &amp; GAMC</vt:lpstr>
      <vt:lpstr>OBRIGADO.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2010-04-19T20:53:40Z</dcterms:created>
  <dcterms:modified xsi:type="dcterms:W3CDTF">2021-11-01T20:10:42Z</dcterms:modified>
</cp:coreProperties>
</file>